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730" r:id="rId2"/>
    <p:sldId id="742" r:id="rId3"/>
    <p:sldId id="743" r:id="rId4"/>
    <p:sldId id="744" r:id="rId5"/>
    <p:sldId id="745" r:id="rId6"/>
    <p:sldId id="746" r:id="rId7"/>
    <p:sldId id="731" r:id="rId8"/>
    <p:sldId id="737" r:id="rId9"/>
    <p:sldId id="753" r:id="rId10"/>
    <p:sldId id="752" r:id="rId11"/>
    <p:sldId id="738" r:id="rId12"/>
    <p:sldId id="747" r:id="rId13"/>
    <p:sldId id="748" r:id="rId14"/>
    <p:sldId id="749" r:id="rId15"/>
    <p:sldId id="751" r:id="rId16"/>
    <p:sldId id="750" r:id="rId17"/>
    <p:sldId id="755" r:id="rId18"/>
    <p:sldId id="754" r:id="rId19"/>
    <p:sldId id="756" r:id="rId20"/>
    <p:sldId id="739" r:id="rId21"/>
    <p:sldId id="741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53" autoAdjust="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istening.hle.com.tw/ech/listen.html?volumeSeq=294&amp;seq=1504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stening.hle.com.tw/ech/listen.html?volumeSeq=294&amp;seq=1504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O7IyWpmR0C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0"/>
            <a:ext cx="94626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205038"/>
            <a:ext cx="807524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國語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統整活動四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2E84219-BF4A-4172-90D8-9B7D2CFA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46" y="4491464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課本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106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191284"/>
            <a:ext cx="9259492" cy="1137758"/>
          </a:xfrm>
        </p:spPr>
        <p:txBody>
          <a:bodyPr/>
          <a:lstStyle/>
          <a:p>
            <a:pPr algn="l"/>
            <a:r>
              <a:rPr lang="zh-TW" altLang="en-US" sz="4000" dirty="0"/>
              <a:t>羊媽媽要出門，留下七隻小羊在家。</a:t>
            </a:r>
            <a:br>
              <a:rPr lang="en-US" altLang="zh-TW" sz="4000" dirty="0"/>
            </a:br>
            <a:r>
              <a:rPr lang="zh-TW" altLang="en-US" sz="4000" dirty="0"/>
              <a:t>大野狼趁羊媽媽不在要吃小羊，小羊</a:t>
            </a:r>
            <a:br>
              <a:rPr lang="en-US" altLang="zh-TW" sz="4000" dirty="0"/>
            </a:br>
            <a:r>
              <a:rPr lang="zh-TW" altLang="en-US" sz="4000" dirty="0"/>
              <a:t>們害怕得東躲西藏，但野狼把他們一</a:t>
            </a:r>
            <a:br>
              <a:rPr lang="en-US" altLang="zh-TW" sz="4000" dirty="0"/>
            </a:br>
            <a:r>
              <a:rPr lang="zh-TW" altLang="en-US" sz="4000" dirty="0"/>
              <a:t>一吞進肚子裡。羊媽媽回來把野</a:t>
            </a:r>
            <a:br>
              <a:rPr lang="en-US" altLang="zh-TW" sz="4000" dirty="0"/>
            </a:br>
            <a:r>
              <a:rPr lang="zh-TW" altLang="en-US" sz="4000" dirty="0"/>
              <a:t>狼的肚子剪開，救出了小羊，</a:t>
            </a:r>
            <a:br>
              <a:rPr lang="en-US" altLang="zh-TW" sz="4000" dirty="0"/>
            </a:br>
            <a:r>
              <a:rPr lang="zh-TW" altLang="en-US" sz="4000" dirty="0"/>
              <a:t>並把石頭放進狼得肚子裡，再</a:t>
            </a:r>
            <a:br>
              <a:rPr lang="en-US" altLang="zh-TW" sz="4000" dirty="0"/>
            </a:br>
            <a:r>
              <a:rPr lang="zh-TW" altLang="en-US" sz="4000" dirty="0"/>
              <a:t>用針線縫起來。大野狼醒來，</a:t>
            </a:r>
            <a:br>
              <a:rPr lang="en-US" altLang="zh-TW" sz="4000" dirty="0"/>
            </a:br>
            <a:r>
              <a:rPr lang="zh-TW" altLang="en-US" sz="4000" dirty="0"/>
              <a:t>感覺非常口渴，便走到河邊彎</a:t>
            </a:r>
            <a:br>
              <a:rPr lang="en-US" altLang="zh-TW" sz="4000" dirty="0"/>
            </a:br>
            <a:r>
              <a:rPr lang="zh-TW" altLang="en-US" sz="4000" dirty="0"/>
              <a:t>下腰想喝水，但肚子裡得石頭</a:t>
            </a:r>
            <a:br>
              <a:rPr lang="en-US" altLang="zh-TW" sz="4000" dirty="0"/>
            </a:br>
            <a:r>
              <a:rPr lang="zh-TW" altLang="en-US" sz="4000" dirty="0"/>
              <a:t>大重，讓他一頭栽到河裡，淹</a:t>
            </a:r>
            <a:br>
              <a:rPr lang="en-US" altLang="zh-TW" sz="4000" dirty="0"/>
            </a:br>
            <a:r>
              <a:rPr lang="zh-TW" altLang="en-US" sz="4000" dirty="0"/>
              <a:t>死了。</a:t>
            </a:r>
            <a:br>
              <a:rPr lang="en-US" altLang="zh-TW" sz="4000" dirty="0"/>
            </a:br>
            <a:endParaRPr lang="zh-TW" altLang="en-US" sz="4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9E50F05-7DD7-44BB-B9BF-73C0EF704529}"/>
              </a:ext>
            </a:extLst>
          </p:cNvPr>
          <p:cNvPicPr/>
          <p:nvPr/>
        </p:nvPicPr>
        <p:blipFill rotWithShape="1">
          <a:blip r:embed="rId2"/>
          <a:srcRect l="66277" t="22484" r="17469" b="21306"/>
          <a:stretch/>
        </p:blipFill>
        <p:spPr bwMode="auto">
          <a:xfrm>
            <a:off x="7164288" y="2420888"/>
            <a:ext cx="1979712" cy="4399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656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07" y="3411860"/>
            <a:ext cx="8399785" cy="1137758"/>
          </a:xfrm>
        </p:spPr>
        <p:txBody>
          <a:bodyPr/>
          <a:lstStyle/>
          <a:p>
            <a:pPr algn="l"/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、專心聆聽、思考，聽完後，說一說故事內容最後結果怎麼了</a:t>
            </a:r>
            <a: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國習聆聽連結</a:t>
            </a:r>
            <a:r>
              <a:rPr lang="en-US" altLang="zh-TW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 </a:t>
            </a:r>
            <a:r>
              <a:rPr lang="en-US" altLang="zh-TW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https://listening.hle.com.tw/ech/listen.html?volumeSeq=294&amp;seq=15040</a:t>
            </a:r>
            <a:br>
              <a:rPr lang="en-US" altLang="zh-TW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(IE</a:t>
            </a:r>
            <a:r>
              <a:rPr lang="zh-TW" altLang="en-US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好像無法連結</a:t>
            </a:r>
            <a:r>
              <a:rPr lang="en-US" altLang="zh-TW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b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19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8291229-A73B-46D6-A15F-B9FC5019C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19185" r="5900" b="20586"/>
          <a:stretch/>
        </p:blipFill>
        <p:spPr>
          <a:xfrm>
            <a:off x="0" y="116632"/>
            <a:ext cx="889248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96F9D07-72F2-4E0A-99DB-C073E13D7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2" t="19185" r="4326" b="20586"/>
          <a:stretch/>
        </p:blipFill>
        <p:spPr>
          <a:xfrm>
            <a:off x="0" y="188640"/>
            <a:ext cx="902611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B5881AF-EDC4-45A7-91C4-F902CED59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19185" r="5113" b="19185"/>
          <a:stretch/>
        </p:blipFill>
        <p:spPr>
          <a:xfrm>
            <a:off x="35818" y="260647"/>
            <a:ext cx="8928670" cy="65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E39303A-D5AC-45CA-A69B-4E1E65942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7785" r="5113" b="20586"/>
          <a:stretch/>
        </p:blipFill>
        <p:spPr>
          <a:xfrm>
            <a:off x="251520" y="260647"/>
            <a:ext cx="8755518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3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1E085E9-AEF7-4309-B75F-B59BFB2D7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19185" r="5113" b="20586"/>
          <a:stretch/>
        </p:blipFill>
        <p:spPr>
          <a:xfrm>
            <a:off x="30088" y="276672"/>
            <a:ext cx="8964488" cy="65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0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5" y="2291242"/>
            <a:ext cx="8867329" cy="1137758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聽完後，說一說故事內容最後結果怎麼了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968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7" y="3961797"/>
            <a:ext cx="8867329" cy="1137758"/>
          </a:xfrm>
        </p:spPr>
        <p:txBody>
          <a:bodyPr/>
          <a:lstStyle/>
          <a:p>
            <a:pPr algn="l"/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羊媽媽回來將大野狼打暈，最後知道他是很久沒有東西，就邀請他一起吃飯，讓大野狼很感動，決定當小羊們的保母，幫羊媽媽保護小羊。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C48A590-7B3F-430A-AF23-98407BEC9B72}"/>
              </a:ext>
            </a:extLst>
          </p:cNvPr>
          <p:cNvSpPr txBox="1">
            <a:spLocks/>
          </p:cNvSpPr>
          <p:nvPr/>
        </p:nvSpPr>
        <p:spPr bwMode="auto">
          <a:xfrm>
            <a:off x="276671" y="1284561"/>
            <a:ext cx="8867329" cy="113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AEEEA8-1B96-4C54-8931-76768BCF6124}"/>
              </a:ext>
            </a:extLst>
          </p:cNvPr>
          <p:cNvSpPr txBox="1">
            <a:spLocks/>
          </p:cNvSpPr>
          <p:nvPr/>
        </p:nvSpPr>
        <p:spPr bwMode="auto">
          <a:xfrm>
            <a:off x="2411760" y="684478"/>
            <a:ext cx="8867329" cy="113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故事最後結果</a:t>
            </a:r>
            <a:r>
              <a:rPr lang="en-US" altLang="zh-TW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554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82114"/>
            <a:ext cx="8250089" cy="1137758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說一個不一樣的</a:t>
            </a:r>
            <a:r>
              <a:rPr lang="zh-TW" altLang="en-US" u="wavy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七隻小羊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故事給家人聽一聽。</a:t>
            </a:r>
          </a:p>
        </p:txBody>
      </p:sp>
    </p:spTree>
    <p:extLst>
      <p:ext uri="{BB962C8B-B14F-4D97-AF65-F5344CB8AC3E}">
        <p14:creationId xmlns:p14="http://schemas.microsoft.com/office/powerpoint/2010/main" val="406543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2132856"/>
            <a:ext cx="807524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、先仔細觀看圖片後再說說看，推測要聆聽的內容。</a:t>
            </a:r>
          </a:p>
        </p:txBody>
      </p:sp>
    </p:spTree>
    <p:extLst>
      <p:ext uri="{BB962C8B-B14F-4D97-AF65-F5344CB8AC3E}">
        <p14:creationId xmlns:p14="http://schemas.microsoft.com/office/powerpoint/2010/main" val="290134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743" y="2261287"/>
            <a:ext cx="8867329" cy="1137758"/>
          </a:xfrm>
        </p:spPr>
        <p:txBody>
          <a:bodyPr/>
          <a:lstStyle/>
          <a:p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習作完成了嗎</a:t>
            </a:r>
            <a: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099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872"/>
            <a:ext cx="9486721" cy="2736304"/>
          </a:xfrm>
        </p:spPr>
        <p:txBody>
          <a:bodyPr/>
          <a:lstStyle/>
          <a:p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很棒喔</a:t>
            </a:r>
            <a: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5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010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0"/>
            <a:ext cx="807524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、「先」觀察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106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頁圖片，說一說圖片的龜兔賽跑的故事。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7DDFBE7-A74E-47E5-8BCE-B2561F8CF638}"/>
              </a:ext>
            </a:extLst>
          </p:cNvPr>
          <p:cNvPicPr/>
          <p:nvPr/>
        </p:nvPicPr>
        <p:blipFill rotWithShape="1">
          <a:blip r:embed="rId2"/>
          <a:srcRect l="44786" t="42721" r="9704" b="21626"/>
          <a:stretch/>
        </p:blipFill>
        <p:spPr bwMode="auto">
          <a:xfrm>
            <a:off x="179512" y="1988840"/>
            <a:ext cx="8784976" cy="4869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207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332656"/>
            <a:ext cx="807524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、「再」仔細聆聽另一個龜兔賽跑的故事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 (IE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好像無法連結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E1A7E2-54B5-4A3F-B2B4-FA98C6B7A564}"/>
              </a:ext>
            </a:extLst>
          </p:cNvPr>
          <p:cNvSpPr/>
          <p:nvPr/>
        </p:nvSpPr>
        <p:spPr>
          <a:xfrm>
            <a:off x="534380" y="3408040"/>
            <a:ext cx="8075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u="sng" dirty="0">
                <a:solidFill>
                  <a:srgbClr val="0563C1"/>
                </a:solidFill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https://listening.hle.com.tw/ech/listen.html?volumeSeq=294&amp;seq=15040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343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1535536"/>
            <a:ext cx="807524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、說一說，課文內圖片的故事與聆聽的故事哪裡一樣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哪裡不一樣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7DDFBE7-A74E-47E5-8BCE-B2561F8CF638}"/>
              </a:ext>
            </a:extLst>
          </p:cNvPr>
          <p:cNvPicPr/>
          <p:nvPr/>
        </p:nvPicPr>
        <p:blipFill rotWithShape="1">
          <a:blip r:embed="rId2"/>
          <a:srcRect l="44786" t="42721" r="9704" b="21626"/>
          <a:stretch/>
        </p:blipFill>
        <p:spPr bwMode="auto">
          <a:xfrm>
            <a:off x="2663788" y="4004008"/>
            <a:ext cx="3816424" cy="2636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659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0" y="1254848"/>
            <a:ext cx="860962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、「最後」說一說，你喜歡哪一個故事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7DDFBE7-A74E-47E5-8BCE-B2561F8CF638}"/>
              </a:ext>
            </a:extLst>
          </p:cNvPr>
          <p:cNvPicPr/>
          <p:nvPr/>
        </p:nvPicPr>
        <p:blipFill rotWithShape="1">
          <a:blip r:embed="rId2"/>
          <a:srcRect l="44786" t="42721" r="9704" b="21626"/>
          <a:stretch/>
        </p:blipFill>
        <p:spPr bwMode="auto">
          <a:xfrm>
            <a:off x="2663788" y="4004008"/>
            <a:ext cx="3816424" cy="2636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826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1844824"/>
            <a:ext cx="807524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、觀看龜兔賽跑影片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https://youtu.be/O7IyWpmR0C8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ACBD012-EC41-48E4-B7BE-D525DC28E731}"/>
              </a:ext>
            </a:extLst>
          </p:cNvPr>
          <p:cNvPicPr/>
          <p:nvPr/>
        </p:nvPicPr>
        <p:blipFill rotWithShape="1">
          <a:blip r:embed="rId3"/>
          <a:srcRect l="44786" t="42721" r="9704" b="21626"/>
          <a:stretch/>
        </p:blipFill>
        <p:spPr bwMode="auto">
          <a:xfrm>
            <a:off x="2951820" y="4293096"/>
            <a:ext cx="3240360" cy="25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069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2" y="764704"/>
            <a:ext cx="8934948" cy="1137758"/>
          </a:xfrm>
        </p:spPr>
        <p:txBody>
          <a:bodyPr/>
          <a:lstStyle/>
          <a:p>
            <a:pPr algn="l"/>
            <a:r>
              <a:rPr lang="en-US" altLang="zh-TW" dirty="0"/>
              <a:t>           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、書寫國習</a:t>
            </a:r>
            <a:r>
              <a:rPr lang="en-US" altLang="zh-TW" dirty="0"/>
              <a:t>92</a:t>
            </a:r>
            <a:r>
              <a:rPr lang="zh-TW" altLang="zh-TW" dirty="0"/>
              <a:t>頁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en-US" altLang="zh-TW" dirty="0"/>
              <a:t>1</a:t>
            </a:r>
            <a:r>
              <a:rPr lang="zh-TW" altLang="en-US" dirty="0"/>
              <a:t>、先看習作上的圖片，猜猜看故事內容。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9E50F05-7DD7-44BB-B9BF-73C0EF704529}"/>
              </a:ext>
            </a:extLst>
          </p:cNvPr>
          <p:cNvPicPr/>
          <p:nvPr/>
        </p:nvPicPr>
        <p:blipFill rotWithShape="1">
          <a:blip r:embed="rId2"/>
          <a:srcRect l="66277" t="22484" r="17469" b="21306"/>
          <a:stretch/>
        </p:blipFill>
        <p:spPr bwMode="auto">
          <a:xfrm>
            <a:off x="3164358" y="1628800"/>
            <a:ext cx="3135834" cy="5083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435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378" y="0"/>
            <a:ext cx="8934948" cy="1137758"/>
          </a:xfrm>
        </p:spPr>
        <p:txBody>
          <a:bodyPr/>
          <a:lstStyle/>
          <a:p>
            <a:pPr algn="l"/>
            <a:r>
              <a:rPr lang="en-US" altLang="zh-TW" dirty="0"/>
              <a:t>           </a:t>
            </a:r>
            <a:br>
              <a:rPr lang="en-US" altLang="zh-TW" dirty="0"/>
            </a:br>
            <a:r>
              <a:rPr lang="zh-TW" altLang="en-US" dirty="0"/>
              <a:t>參考故事內容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9E50F05-7DD7-44BB-B9BF-73C0EF704529}"/>
              </a:ext>
            </a:extLst>
          </p:cNvPr>
          <p:cNvPicPr/>
          <p:nvPr/>
        </p:nvPicPr>
        <p:blipFill rotWithShape="1">
          <a:blip r:embed="rId2"/>
          <a:srcRect l="66277" t="24622" r="17469" b="62555"/>
          <a:stretch/>
        </p:blipFill>
        <p:spPr bwMode="auto">
          <a:xfrm>
            <a:off x="323528" y="1137758"/>
            <a:ext cx="2634756" cy="1593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A0111B1-BAD9-4D29-80C1-459935204364}"/>
              </a:ext>
            </a:extLst>
          </p:cNvPr>
          <p:cNvPicPr/>
          <p:nvPr/>
        </p:nvPicPr>
        <p:blipFill rotWithShape="1">
          <a:blip r:embed="rId2"/>
          <a:srcRect l="66254" t="37330" r="17492" b="49847"/>
          <a:stretch/>
        </p:blipFill>
        <p:spPr bwMode="auto">
          <a:xfrm>
            <a:off x="2123728" y="2534147"/>
            <a:ext cx="2634756" cy="1593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5B0B66F-A814-48B6-9C04-3CACEAAC022F}"/>
              </a:ext>
            </a:extLst>
          </p:cNvPr>
          <p:cNvPicPr/>
          <p:nvPr/>
        </p:nvPicPr>
        <p:blipFill rotWithShape="1">
          <a:blip r:embed="rId2"/>
          <a:srcRect l="66390" t="51626" r="17356" b="35551"/>
          <a:stretch/>
        </p:blipFill>
        <p:spPr bwMode="auto">
          <a:xfrm>
            <a:off x="4385516" y="3717032"/>
            <a:ext cx="2634756" cy="1593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E7F769C-9840-4D41-B133-A7F8AC51C9E7}"/>
              </a:ext>
            </a:extLst>
          </p:cNvPr>
          <p:cNvPicPr/>
          <p:nvPr/>
        </p:nvPicPr>
        <p:blipFill rotWithShape="1">
          <a:blip r:embed="rId2"/>
          <a:srcRect l="66590" t="65497" r="17156" b="21680"/>
          <a:stretch/>
        </p:blipFill>
        <p:spPr bwMode="auto">
          <a:xfrm>
            <a:off x="6509244" y="5157192"/>
            <a:ext cx="2634756" cy="1593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2113512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454</Words>
  <Application>Microsoft Office PowerPoint</Application>
  <PresentationFormat>如螢幕大小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DengXian</vt:lpstr>
      <vt:lpstr>書法中楷（注音一）</vt:lpstr>
      <vt:lpstr>書法中楷（破音二）</vt:lpstr>
      <vt:lpstr>新細明體</vt:lpstr>
      <vt:lpstr>Arial</vt:lpstr>
      <vt:lpstr>Calibri</vt:lpstr>
      <vt:lpstr>預設簡報設計</vt:lpstr>
      <vt:lpstr>PowerPoint 簡報</vt:lpstr>
      <vt:lpstr>(一)、先仔細觀看圖片後再說說看，推測要聆聽的內容。</vt:lpstr>
      <vt:lpstr>1、「先」觀察106頁圖片，說一說圖片的龜兔賽跑的故事。</vt:lpstr>
      <vt:lpstr>2、「再」仔細聆聽另一個龜兔賽跑的故事: (IE好像無法連結)</vt:lpstr>
      <vt:lpstr>3、說一說，課文內圖片的故事與聆聽的故事哪裡一樣?哪裡不一樣?。</vt:lpstr>
      <vt:lpstr>4、「最後」說一說，你喜歡哪一個故事?</vt:lpstr>
      <vt:lpstr>(二)、觀看龜兔賽跑影片: https://youtu.be/O7IyWpmR0C8 </vt:lpstr>
      <vt:lpstr>           (三)、書寫國習92頁: 1、先看習作上的圖片，猜猜看故事內容。</vt:lpstr>
      <vt:lpstr>            參考故事內容</vt:lpstr>
      <vt:lpstr>羊媽媽要出門，留下七隻小羊在家。 大野狼趁羊媽媽不在要吃小羊，小羊 們害怕得東躲西藏，但野狼把他們一 一吞進肚子裡。羊媽媽回來把野 狼的肚子剪開，救出了小羊， 並把石頭放進狼得肚子裡，再 用針線縫起來。大野狼醒來， 感覺非常口渴，便走到河邊彎 下腰想喝水，但肚子裡得石頭 大重，讓他一頭栽到河裡，淹 死了。 </vt:lpstr>
      <vt:lpstr> 2、專心聆聽、思考，聽完後，說一說故事內容最後結果怎麼了?  國習聆聽連結: https://listening.hle.com.tw/ech/listen.html?volumeSeq=294&amp;seq=15040  (IE好像無法連結)  </vt:lpstr>
      <vt:lpstr>PowerPoint 簡報</vt:lpstr>
      <vt:lpstr>PowerPoint 簡報</vt:lpstr>
      <vt:lpstr>PowerPoint 簡報</vt:lpstr>
      <vt:lpstr>PowerPoint 簡報</vt:lpstr>
      <vt:lpstr>PowerPoint 簡報</vt:lpstr>
      <vt:lpstr>聽完後，說一說故事內容最後結果怎麼了?</vt:lpstr>
      <vt:lpstr>羊媽媽回來將大野狼打暈，最後知道他是很久沒有東西，就邀請他一起吃飯，讓大野狼很感動，決定當小羊們的保母，幫羊媽媽保護小羊。</vt:lpstr>
      <vt:lpstr>說一個不一樣的七隻小羊故事給家人聽一聽。</vt:lpstr>
      <vt:lpstr> 習作完成了嗎? </vt:lpstr>
      <vt:lpstr> 很棒喔!下課了。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689</cp:revision>
  <dcterms:created xsi:type="dcterms:W3CDTF">2014-04-30T03:23:07Z</dcterms:created>
  <dcterms:modified xsi:type="dcterms:W3CDTF">2021-06-11T16:28:38Z</dcterms:modified>
</cp:coreProperties>
</file>