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30" r:id="rId2"/>
    <p:sldId id="784" r:id="rId3"/>
    <p:sldId id="772" r:id="rId4"/>
    <p:sldId id="785" r:id="rId5"/>
    <p:sldId id="787" r:id="rId6"/>
    <p:sldId id="773" r:id="rId7"/>
    <p:sldId id="786" r:id="rId8"/>
    <p:sldId id="788" r:id="rId9"/>
    <p:sldId id="789" r:id="rId10"/>
    <p:sldId id="752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353" autoAdjust="0"/>
  </p:normalViewPr>
  <p:slideViewPr>
    <p:cSldViewPr>
      <p:cViewPr varScale="1">
        <p:scale>
          <a:sx n="50" d="100"/>
          <a:sy n="50" d="100"/>
        </p:scale>
        <p:origin x="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wFf6WmNBGE" TargetMode="External"/><Relationship Id="rId4" Type="http://schemas.openxmlformats.org/officeDocument/2006/relationships/hyperlink" Target="https://youtu.be/rs6lMdA_eM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5xfOrXswBPM" TargetMode="External"/><Relationship Id="rId4" Type="http://schemas.openxmlformats.org/officeDocument/2006/relationships/hyperlink" Target="https://youtu.be/AW9h5ckZO5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生活課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102-103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2323310-D94A-4735-A8DD-E1AE71C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30202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351508"/>
            <a:ext cx="836327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、請閱讀與觀察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102-103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頁圖文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78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59308" y="1384708"/>
            <a:ext cx="9462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、觀看影片，了解米是怎麼來的</a:t>
            </a: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98158B-D1A2-465D-99C0-E092D13B3A9A}"/>
              </a:ext>
            </a:extLst>
          </p:cNvPr>
          <p:cNvSpPr/>
          <p:nvPr/>
        </p:nvSpPr>
        <p:spPr>
          <a:xfrm>
            <a:off x="447650" y="2828649"/>
            <a:ext cx="822960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1</a:t>
            </a:r>
            <a:r>
              <a:rPr lang="zh-TW" altLang="en-US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、美味的米飯</a:t>
            </a: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4"/>
              </a:rPr>
              <a:t>https://youtu.be/rs6lMdA_eM4</a:t>
            </a: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、水稻的生長</a:t>
            </a: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: </a:t>
            </a: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/>
              </a:rPr>
              <a:t>https://youtu.be/CwFf6WmNBGE</a:t>
            </a: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59308" y="1265708"/>
            <a:ext cx="9462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、觀看影片，了解米是怎麼來的</a:t>
            </a: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98158B-D1A2-465D-99C0-E092D13B3A9A}"/>
              </a:ext>
            </a:extLst>
          </p:cNvPr>
          <p:cNvSpPr/>
          <p:nvPr/>
        </p:nvSpPr>
        <p:spPr>
          <a:xfrm>
            <a:off x="416024" y="2111419"/>
            <a:ext cx="822960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3</a:t>
            </a:r>
            <a:r>
              <a:rPr lang="zh-TW" altLang="en-US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、米的誕生</a:t>
            </a: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:  </a:t>
            </a: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4"/>
              </a:rPr>
              <a:t>https://youtu.be/AW9h5ckZO5c</a:t>
            </a: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4</a:t>
            </a:r>
            <a:r>
              <a:rPr lang="zh-TW" altLang="en-US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、米的一生</a:t>
            </a: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: </a:t>
            </a: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/>
              </a:rPr>
              <a:t>https://youtu.be/5xfOrXswBPM</a:t>
            </a: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6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1351508"/>
            <a:ext cx="80752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各位小朋友，觀看影片後，你記得影片中提到水稻的一生嗎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13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5656" y="151179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、水稻的一生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、種子泡水育苗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、育秧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插秧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、整地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、插秧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、灌溉施肥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62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91680" y="274638"/>
            <a:ext cx="8651304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、水稻的一生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、幼穗期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、抽穗期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、齊穗期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、黃熟期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、收割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684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94966" y="612844"/>
            <a:ext cx="807524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水稻的一生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、烘乾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晒穀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12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、篩選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13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、碾米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693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538" y="846138"/>
            <a:ext cx="91234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、碾米過程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去殼→變成糙米→再輾成胚芽米→再碾成白米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77306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223</Words>
  <Application>Microsoft Office PowerPoint</Application>
  <PresentationFormat>如螢幕大小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書法中楷（注音一）</vt:lpstr>
      <vt:lpstr>新細明體</vt:lpstr>
      <vt:lpstr>Arial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707</cp:revision>
  <dcterms:created xsi:type="dcterms:W3CDTF">2014-04-30T03:23:07Z</dcterms:created>
  <dcterms:modified xsi:type="dcterms:W3CDTF">2021-06-06T05:45:27Z</dcterms:modified>
</cp:coreProperties>
</file>