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30" r:id="rId2"/>
    <p:sldId id="733" r:id="rId3"/>
    <p:sldId id="892" r:id="rId4"/>
    <p:sldId id="821" r:id="rId5"/>
    <p:sldId id="820" r:id="rId6"/>
    <p:sldId id="817" r:id="rId7"/>
    <p:sldId id="818" r:id="rId8"/>
    <p:sldId id="819" r:id="rId9"/>
    <p:sldId id="822" r:id="rId10"/>
    <p:sldId id="823" r:id="rId11"/>
    <p:sldId id="824" r:id="rId12"/>
    <p:sldId id="852" r:id="rId13"/>
    <p:sldId id="888" r:id="rId14"/>
    <p:sldId id="889" r:id="rId15"/>
    <p:sldId id="890" r:id="rId16"/>
    <p:sldId id="891" r:id="rId17"/>
    <p:sldId id="760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D4"/>
    <a:srgbClr val="CCFFCC"/>
    <a:srgbClr val="E9F3F5"/>
    <a:srgbClr val="E8F4F6"/>
    <a:srgbClr val="E9F4F7"/>
    <a:srgbClr val="FFFFCC"/>
    <a:srgbClr val="FCD9FF"/>
    <a:srgbClr val="C2DBEE"/>
    <a:srgbClr val="D7DF7F"/>
    <a:srgbClr val="D2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3443" autoAdjust="0"/>
  </p:normalViewPr>
  <p:slideViewPr>
    <p:cSldViewPr>
      <p:cViewPr varScale="1">
        <p:scale>
          <a:sx n="48" d="100"/>
          <a:sy n="48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第十一課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蜘蛛救蛋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96" y="997821"/>
            <a:ext cx="6248400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容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心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770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涵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73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4" y="1045109"/>
            <a:ext cx="6276975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石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頭</a:t>
            </a:r>
            <a:endParaRPr lang="en-US" altLang="zh-TW" sz="132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石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器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3702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石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子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岩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石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7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96729"/>
            <a:ext cx="6267450" cy="526732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算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計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算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770" y="2224305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推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算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打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算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0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5163" y="1916832"/>
            <a:ext cx="8964488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8800" b="1" dirty="0">
                <a:solidFill>
                  <a:srgbClr val="0099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進階學習</a:t>
            </a:r>
            <a:endParaRPr lang="en-US" altLang="zh-TW" sz="8800" b="1" dirty="0">
              <a:solidFill>
                <a:srgbClr val="0099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865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7"/>
            <a:ext cx="2556000" cy="4774976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蜘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蛛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052736"/>
            <a:ext cx="62293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7"/>
            <a:ext cx="2556000" cy="4774976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蜘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蛛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24744"/>
            <a:ext cx="62198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7"/>
            <a:ext cx="2556000" cy="4774976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女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媧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96752"/>
            <a:ext cx="61436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66" y="10234"/>
            <a:ext cx="4919131" cy="35051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622" y="3515432"/>
            <a:ext cx="5004000" cy="3307729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19807" y="15509"/>
            <a:ext cx="61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三、認讀生字：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字形字音字義</a:t>
            </a:r>
          </a:p>
        </p:txBody>
      </p:sp>
      <p:sp>
        <p:nvSpPr>
          <p:cNvPr id="3" name="直線圖說文字 1 2"/>
          <p:cNvSpPr/>
          <p:nvPr/>
        </p:nvSpPr>
        <p:spPr>
          <a:xfrm>
            <a:off x="466948" y="2564904"/>
            <a:ext cx="1728788" cy="4219997"/>
          </a:xfrm>
          <a:prstGeom prst="borderCallout1">
            <a:avLst>
              <a:gd name="adj1" fmla="val 18750"/>
              <a:gd name="adj2" fmla="val -8333"/>
              <a:gd name="adj3" fmla="val 19410"/>
              <a:gd name="adj4" fmla="val -8364"/>
            </a:avLst>
          </a:prstGeom>
          <a:solidFill>
            <a:srgbClr val="E6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en-US" altLang="zh-TW" sz="3600" b="1" dirty="0">
              <a:solidFill>
                <a:srgbClr val="CC0066"/>
              </a:solidFill>
              <a:latin typeface="文鼎標準楷體" pitchFamily="49" charset="-120"/>
              <a:ea typeface="文鼎標準楷體" pitchFamily="49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rgbClr val="0066FF"/>
                </a:solidFill>
                <a:latin typeface="文鼎標準楷體" pitchFamily="49" charset="-120"/>
                <a:ea typeface="文鼎標準楷體" pitchFamily="49" charset="-120"/>
              </a:rPr>
              <a:t>請在紅字描寫三遍，並將部首圈起來！</a:t>
            </a:r>
            <a:endParaRPr lang="en-US" altLang="zh-TW" sz="3600" b="1" dirty="0">
              <a:solidFill>
                <a:srgbClr val="CC0066"/>
              </a:solidFill>
            </a:endParaRPr>
          </a:p>
          <a:p>
            <a:pPr algn="ctr">
              <a:defRPr/>
            </a:pPr>
            <a:endParaRPr lang="zh-TW" altLang="en-US" sz="3600" b="1" dirty="0">
              <a:solidFill>
                <a:srgbClr val="CC0066"/>
              </a:solidFill>
            </a:endParaRPr>
          </a:p>
        </p:txBody>
      </p:sp>
      <p:grpSp>
        <p:nvGrpSpPr>
          <p:cNvPr id="9" name="组合 30"/>
          <p:cNvGrpSpPr>
            <a:grpSpLocks/>
          </p:cNvGrpSpPr>
          <p:nvPr/>
        </p:nvGrpSpPr>
        <p:grpSpPr bwMode="auto">
          <a:xfrm flipH="1">
            <a:off x="549875" y="338368"/>
            <a:ext cx="1458258" cy="1417696"/>
            <a:chOff x="1289955" y="1628061"/>
            <a:chExt cx="3941631" cy="5174701"/>
          </a:xfrm>
        </p:grpSpPr>
        <p:sp>
          <p:nvSpPr>
            <p:cNvPr id="10" name="Shape 209"/>
            <p:cNvSpPr/>
            <p:nvPr/>
          </p:nvSpPr>
          <p:spPr>
            <a:xfrm rot="3758493">
              <a:off x="2720135" y="4291311"/>
              <a:ext cx="2956971" cy="206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9225" name="组 13"/>
            <p:cNvGrpSpPr>
              <a:grpSpLocks/>
            </p:cNvGrpSpPr>
            <p:nvPr/>
          </p:nvGrpSpPr>
          <p:grpSpPr bwMode="auto"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2" name="Shape 202"/>
              <p:cNvSpPr/>
              <p:nvPr/>
            </p:nvSpPr>
            <p:spPr>
              <a:xfrm rot="3758493">
                <a:off x="6438126" y="1925534"/>
                <a:ext cx="1819271" cy="509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Shape 203"/>
              <p:cNvSpPr/>
              <p:nvPr/>
            </p:nvSpPr>
            <p:spPr>
              <a:xfrm rot="3758493">
                <a:off x="7743402" y="2713612"/>
                <a:ext cx="41943" cy="490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Shape 204"/>
              <p:cNvSpPr/>
              <p:nvPr/>
            </p:nvSpPr>
            <p:spPr>
              <a:xfrm rot="3758493">
                <a:off x="6690138" y="1820494"/>
                <a:ext cx="120584" cy="342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Shape 205"/>
              <p:cNvSpPr/>
              <p:nvPr/>
            </p:nvSpPr>
            <p:spPr>
              <a:xfrm rot="3758493">
                <a:off x="6846024" y="1898222"/>
                <a:ext cx="870315" cy="103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Shape 206"/>
              <p:cNvSpPr/>
              <p:nvPr/>
            </p:nvSpPr>
            <p:spPr>
              <a:xfrm rot="3758493">
                <a:off x="6167892" y="2542989"/>
                <a:ext cx="1043327" cy="28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Shape 207"/>
              <p:cNvSpPr/>
              <p:nvPr/>
            </p:nvSpPr>
            <p:spPr>
              <a:xfrm rot="3758493">
                <a:off x="5743025" y="2583116"/>
                <a:ext cx="1200613" cy="798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Shape 208"/>
              <p:cNvSpPr/>
              <p:nvPr/>
            </p:nvSpPr>
            <p:spPr>
              <a:xfrm rot="3758493">
                <a:off x="6602818" y="997921"/>
                <a:ext cx="382730" cy="41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Shape 210"/>
              <p:cNvSpPr/>
              <p:nvPr/>
            </p:nvSpPr>
            <p:spPr>
              <a:xfrm rot="3758493">
                <a:off x="7600386" y="2952162"/>
                <a:ext cx="571473" cy="490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8" y="-38427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31640" y="116632"/>
            <a:ext cx="89104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6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用字典找出</a:t>
            </a:r>
            <a:endParaRPr lang="en-US" altLang="zh-TW" sz="66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D1082-C4F0-4DE3-9442-038F3880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28" y="1659695"/>
            <a:ext cx="918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「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吐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顧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裂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痕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寶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貝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內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石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zh-TW" altLang="en-US" sz="6000" b="1" u="sng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算</a:t>
            </a:r>
            <a:r>
              <a:rPr lang="zh-TW" altLang="en-US" sz="6000" b="1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」</a:t>
            </a:r>
            <a:endParaRPr lang="en-US" altLang="zh-TW" sz="6000" b="1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0B978C9-D41D-4EAE-9EDF-0F0D9C6D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48" y="4967450"/>
            <a:ext cx="8819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的意義，再讀一讀</a:t>
            </a:r>
            <a:endParaRPr lang="en-US" altLang="zh-TW" sz="54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81" y="1024103"/>
            <a:ext cx="6267450" cy="523875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吐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談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吐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7504" y="4465283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吐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司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1951" y="2245169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吐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露</a:t>
            </a:r>
            <a:endParaRPr lang="en-US" altLang="zh-TW" sz="88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31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529" y="1086383"/>
            <a:ext cx="6276975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照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顧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回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顧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7504" y="4545376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顧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504" y="2277376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顧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79" y="1011638"/>
            <a:ext cx="6257925" cy="522922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痕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770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縫</a:t>
            </a:r>
            <a:endParaRPr lang="en-US" altLang="zh-TW" sz="88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碎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94" y="1050443"/>
            <a:ext cx="6276975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痕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痕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跡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770" y="2180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刮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痕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疤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痕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5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046323"/>
            <a:ext cx="6267450" cy="522922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寶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貝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物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770" y="2271102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珠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石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1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35" y="988395"/>
            <a:ext cx="6296025" cy="52197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寶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貝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貝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殼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770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貝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幣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貝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2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177</Words>
  <Application>Microsoft Office PowerPoint</Application>
  <PresentationFormat>如螢幕大小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文鼎標準楷體</vt:lpstr>
      <vt:lpstr>書法中楷（注音一）</vt:lpstr>
      <vt:lpstr>書法中楷（破音二）</vt:lpstr>
      <vt:lpstr>華康標楷W5注音</vt:lpstr>
      <vt:lpstr>微軟正黑體</vt:lpstr>
      <vt:lpstr>新細明體</vt:lpstr>
      <vt:lpstr>Arial</vt:lpstr>
      <vt:lpstr>Calibri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703</cp:revision>
  <dcterms:created xsi:type="dcterms:W3CDTF">2014-04-30T03:23:07Z</dcterms:created>
  <dcterms:modified xsi:type="dcterms:W3CDTF">2021-06-01T05:39:04Z</dcterms:modified>
</cp:coreProperties>
</file>