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30" r:id="rId2"/>
    <p:sldId id="772" r:id="rId3"/>
    <p:sldId id="773" r:id="rId4"/>
    <p:sldId id="784" r:id="rId5"/>
    <p:sldId id="785" r:id="rId6"/>
    <p:sldId id="786" r:id="rId7"/>
    <p:sldId id="787" r:id="rId8"/>
    <p:sldId id="788" r:id="rId9"/>
    <p:sldId id="794" r:id="rId10"/>
    <p:sldId id="791" r:id="rId11"/>
    <p:sldId id="793" r:id="rId12"/>
    <p:sldId id="795" r:id="rId13"/>
    <p:sldId id="790" r:id="rId14"/>
    <p:sldId id="752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53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bMnba0NWl4" TargetMode="External"/><Relationship Id="rId4" Type="http://schemas.openxmlformats.org/officeDocument/2006/relationships/hyperlink" Target="https://www.bing.com/videos/search?q=%e7%b1%b3%e9%a3%9f&amp;&amp;view=detail&amp;mid=159444EF451DF3BDFF87159444EF451DF3BDFF87&amp;&amp;FORM=VRDGAR&amp;ru=%2Fvideos%2Fsearch%3Fq%3D%25e7%25b1%25b3%25e9%25a3%259f%26FORM%3DHDRSC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92-93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907300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參考答案</a:t>
            </a:r>
            <a:r>
              <a:rPr lang="en-US" altLang="zh-TW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42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紅龜糕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代表福氣、榮祿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和長壽。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湯圓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象徵團圓、圓滿的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意思，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『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冬至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要吃湯圓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83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1072" y="86916"/>
            <a:ext cx="8352928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參考答案</a:t>
            </a:r>
            <a:r>
              <a:rPr lang="en-US" altLang="zh-TW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42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粽子</a:t>
            </a:r>
            <a:r>
              <a:rPr lang="en-US" altLang="zh-TW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是端午節的重要應景食物。傳說包粽子的活動起源於人們害怕魚蝦吃投江自盡的</a:t>
            </a:r>
            <a:r>
              <a:rPr lang="zh-TW" altLang="en-US" sz="5000" u="sng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屈原</a:t>
            </a:r>
            <a:r>
              <a:rPr lang="zh-TW" altLang="en-US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身體，就以竹葉包裹米飯投入江中，來餵飽魚蝦。 後來包粽子成為端午節重要的民俗活動。 </a:t>
            </a:r>
            <a:endParaRPr lang="en-US" altLang="zh-TW" sz="50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40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428178"/>
            <a:ext cx="853244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參考答案</a:t>
            </a:r>
            <a:r>
              <a:rPr lang="en-US" altLang="zh-TW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 eaLnBrk="1" hangingPunct="1">
              <a:defRPr/>
            </a:pPr>
            <a:endParaRPr lang="en-US" altLang="zh-TW" sz="42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0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、今日，人們又給包粽子一個新意義，農曆五月接近各種升學考試，包粽諧音「包中」，象徵「上榜」，因此粽子也成為祈求考試成功的象徵食物。</a:t>
            </a:r>
            <a:endParaRPr lang="en-US" altLang="zh-TW" sz="50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773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pPr algn="just"/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記得，米食製做的食物有時不可以吃太多喔</a:t>
            </a:r>
            <a: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避免胃會不舒服。</a:t>
            </a:r>
          </a:p>
        </p:txBody>
      </p:sp>
    </p:spTree>
    <p:extLst>
      <p:ext uri="{BB962C8B-B14F-4D97-AF65-F5344CB8AC3E}">
        <p14:creationId xmlns:p14="http://schemas.microsoft.com/office/powerpoint/2010/main" val="114136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7419" y="268089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先觀看影片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98158B-D1A2-465D-99C0-E092D13B3A9A}"/>
              </a:ext>
            </a:extLst>
          </p:cNvPr>
          <p:cNvSpPr/>
          <p:nvPr/>
        </p:nvSpPr>
        <p:spPr>
          <a:xfrm>
            <a:off x="251520" y="2197882"/>
            <a:ext cx="8892480" cy="336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  <a:spcAft>
                <a:spcPts val="0"/>
              </a:spcAft>
            </a:pPr>
            <a:r>
              <a:rPr lang="en-US" altLang="zh-TW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1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4"/>
              </a:rPr>
              <a:t>台灣人的米食文化 </a:t>
            </a:r>
            <a:endParaRPr lang="en-US" altLang="zh-TW" sz="48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6600"/>
              </a:lnSpc>
              <a:spcAft>
                <a:spcPts val="0"/>
              </a:spcAft>
            </a:pPr>
            <a:endParaRPr lang="zh-TW" altLang="en-US" sz="48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6600"/>
              </a:lnSpc>
              <a:spcAft>
                <a:spcPts val="0"/>
              </a:spcAft>
            </a:pPr>
            <a:r>
              <a:rPr lang="en-US" altLang="zh-TW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台灣傳統米食</a:t>
            </a:r>
            <a:r>
              <a:rPr lang="en-US" altLang="zh-TW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-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米吉</a:t>
            </a:r>
            <a:endParaRPr lang="en-US" altLang="zh-TW" sz="48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  <a:hlinkClick r:id="rId5"/>
            </a:endParaRPr>
          </a:p>
          <a:p>
            <a:pPr>
              <a:lnSpc>
                <a:spcPts val="6600"/>
              </a:lnSpc>
              <a:spcAft>
                <a:spcPts val="0"/>
              </a:spcAft>
            </a:pPr>
            <a:r>
              <a:rPr lang="en-US" altLang="zh-TW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       </a:t>
            </a:r>
            <a:r>
              <a:rPr lang="zh-TW" altLang="en-US" sz="4800" kern="1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Arial" panose="020B0604020202020204" pitchFamily="34" charset="0"/>
                <a:hlinkClick r:id="rId5"/>
              </a:rPr>
              <a:t>米食天地</a:t>
            </a:r>
            <a:endParaRPr lang="zh-TW" altLang="en-US" sz="4800" kern="100" dirty="0"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5780" y="2118479"/>
            <a:ext cx="85324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二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、觀看影片後，回答問題，說一說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562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88640"/>
            <a:ext cx="853244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</a:t>
            </a:r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這些米食製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的食物『紅龜糕、草仔粿、發糕、蘿蔔糕、年糕、芋頭糕、米粉、米苔目、粽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子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、麻糬、油飯、飯糰、湯圓、芋圓、地瓜圓』，是白米還是糯米什麼出來的呢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24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5780" y="1556792"/>
            <a:ext cx="853244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很棒喔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</a:p>
          <a:p>
            <a:pPr eaLnBrk="1" hangingPunct="1">
              <a:defRPr/>
            </a:pP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這些米食有些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是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白米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，有些是用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糯米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</a:t>
            </a:r>
            <a:r>
              <a:rPr lang="zh-TW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出來的呢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018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9918" y="936010"/>
            <a:ext cx="889248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、你最喜歡吃米食的是</a:t>
            </a: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什麼 呢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、你們家有做過嗎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92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88640"/>
            <a:ext cx="853244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、想一想，說說看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蘿蔔糕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  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什麼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發糕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代表什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麼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  <a:p>
            <a:pPr eaLnBrk="1" hangingPunct="1">
              <a:defRPr/>
            </a:pP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(3)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紅龜糕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</a:t>
            </a:r>
            <a:endParaRPr lang="en-US" altLang="zh-TW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什麼</a:t>
            </a:r>
            <a:r>
              <a:rPr lang="en-US" altLang="zh-TW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104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188640"/>
            <a:ext cx="8532440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4</a:t>
            </a:r>
            <a:r>
              <a:rPr lang="zh-TW" altLang="en-US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、想一想，說說看</a:t>
            </a:r>
            <a:r>
              <a:rPr lang="en-US" altLang="zh-TW" sz="4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42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(4)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湯圓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代表什  </a:t>
            </a:r>
            <a:endParaRPr lang="en-US" altLang="zh-TW" sz="5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麼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什麼節日要吃</a:t>
            </a:r>
            <a:endParaRPr lang="en-US" altLang="zh-TW" sz="5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湯圓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』?</a:t>
            </a:r>
          </a:p>
          <a:p>
            <a:pPr eaLnBrk="1" hangingPunct="1">
              <a:defRPr/>
            </a:pPr>
            <a:endParaRPr lang="en-US" altLang="zh-TW" sz="5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(5)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粽子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代表什</a:t>
            </a:r>
            <a:endParaRPr lang="en-US" altLang="zh-TW" sz="5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麼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什麼節日要吃</a:t>
            </a:r>
            <a:endParaRPr lang="en-US" altLang="zh-TW" sz="5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『</a:t>
            </a:r>
            <a:r>
              <a:rPr lang="zh-TW" altLang="en-US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粽子</a:t>
            </a:r>
            <a:r>
              <a:rPr lang="en-US" altLang="zh-TW" sz="5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』?</a:t>
            </a:r>
          </a:p>
        </p:txBody>
      </p:sp>
    </p:spTree>
    <p:extLst>
      <p:ext uri="{BB962C8B-B14F-4D97-AF65-F5344CB8AC3E}">
        <p14:creationId xmlns:p14="http://schemas.microsoft.com/office/powerpoint/2010/main" val="294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950505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參考答案</a:t>
            </a:r>
            <a:r>
              <a:rPr lang="en-US" altLang="zh-TW" sz="42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eaLnBrk="1" hangingPunct="1">
              <a:defRPr/>
            </a:pPr>
            <a:endParaRPr lang="en-US" altLang="zh-TW" sz="42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(1)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蘿蔔糕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代表「來年搶得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好彩頭」之意。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(2)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『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發糕</a:t>
            </a:r>
            <a:r>
              <a:rPr lang="en-US" altLang="zh-TW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』</a:t>
            </a: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代表會發財、發達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defRPr/>
            </a:pPr>
            <a:r>
              <a:rPr lang="zh-TW" altLang="en-US" sz="4800" dirty="0">
                <a:solidFill>
                  <a:srgbClr val="0070C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的好兆頭。</a:t>
            </a:r>
            <a:endParaRPr lang="en-US" altLang="zh-TW" sz="4800" dirty="0">
              <a:solidFill>
                <a:srgbClr val="0070C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82599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449</Words>
  <Application>Microsoft Office PowerPoint</Application>
  <PresentationFormat>如螢幕大小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記得，米食製做的食物有時不可以吃太多喔!避免胃會不舒服。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713</cp:revision>
  <dcterms:created xsi:type="dcterms:W3CDTF">2014-04-30T03:23:07Z</dcterms:created>
  <dcterms:modified xsi:type="dcterms:W3CDTF">2021-06-06T14:05:47Z</dcterms:modified>
</cp:coreProperties>
</file>