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730" r:id="rId2"/>
    <p:sldId id="772" r:id="rId3"/>
    <p:sldId id="773" r:id="rId4"/>
    <p:sldId id="774" r:id="rId5"/>
    <p:sldId id="775" r:id="rId6"/>
    <p:sldId id="731" r:id="rId7"/>
    <p:sldId id="778" r:id="rId8"/>
    <p:sldId id="779" r:id="rId9"/>
    <p:sldId id="777" r:id="rId10"/>
    <p:sldId id="780" r:id="rId11"/>
    <p:sldId id="783" r:id="rId12"/>
    <p:sldId id="781" r:id="rId13"/>
    <p:sldId id="752" r:id="rId1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6"/>
    <a:srgbClr val="CCFFCC"/>
    <a:srgbClr val="E9F3F5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353" autoAdjust="0"/>
  </p:normalViewPr>
  <p:slideViewPr>
    <p:cSldViewPr>
      <p:cViewPr varScale="1">
        <p:scale>
          <a:sx n="52" d="100"/>
          <a:sy n="52" d="100"/>
        </p:scale>
        <p:origin x="122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Ph9uW-JR4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www.youtube.com/watch?v=jYzNtRVO4E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app=desktop&amp;v=jYzNtRVO4EU&amp;form=MY01SV&amp;OCID=MY01SV" TargetMode="External"/><Relationship Id="rId5" Type="http://schemas.openxmlformats.org/officeDocument/2006/relationships/hyperlink" Target="https://www.youtube.com/watch?v=pghg8luUp6g&amp;list=PLRi0wubdsLZrph-oifEULFidRpUpVCsJw" TargetMode="External"/><Relationship Id="rId4" Type="http://schemas.openxmlformats.org/officeDocument/2006/relationships/hyperlink" Target="https://www.youtube.com/watch?v=ePjtuRJoEw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2875" y="3309183"/>
            <a:ext cx="8075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生活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88-91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16582"/>
            <a:ext cx="8820472" cy="5824835"/>
          </a:xfrm>
        </p:spPr>
        <p:txBody>
          <a:bodyPr/>
          <a:lstStyle/>
          <a:p>
            <a:pPr algn="l"/>
            <a:b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 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答對了</a:t>
            </a:r>
            <a:b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b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en-US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「飯」出現最多次。</a:t>
            </a:r>
            <a:b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、我們的飲食習慣是以米飯作為煮時。</a:t>
            </a:r>
            <a:b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b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152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9144000" cy="5824835"/>
          </a:xfrm>
        </p:spPr>
        <p:txBody>
          <a:bodyPr/>
          <a:lstStyle/>
          <a:p>
            <a:pPr algn="l"/>
            <a:b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、認識生活中常用的米</a:t>
            </a:r>
            <a: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b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b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白米、糯米、糙米、胚芽米、紅米、紫米、黑米等。</a:t>
            </a:r>
            <a:b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653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686800" cy="5824835"/>
          </a:xfrm>
        </p:spPr>
        <p:txBody>
          <a:bodyPr/>
          <a:lstStyle/>
          <a:p>
            <a:pPr algn="l"/>
            <a:b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en-US" dirty="0">
                <a:hlinkClick r:id="rId2" tooltip="檢視原始影片: 認識發芽糙米飯"/>
              </a:rPr>
              <a:t>認識發芽糙米飯</a:t>
            </a:r>
            <a:br>
              <a:rPr lang="en-US" altLang="zh-TW" dirty="0"/>
            </a:br>
            <a:b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b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id="{22323310-D94A-4735-A8DD-E1AE71C7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DE51A0-F1F9-4588-8C25-268F4B4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16" y="2910569"/>
            <a:ext cx="8655184" cy="1036862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下課了。</a:t>
            </a:r>
          </a:p>
        </p:txBody>
      </p:sp>
    </p:spTree>
    <p:extLst>
      <p:ext uri="{BB962C8B-B14F-4D97-AF65-F5344CB8AC3E}">
        <p14:creationId xmlns:p14="http://schemas.microsoft.com/office/powerpoint/2010/main" val="186728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7419" y="268089"/>
            <a:ext cx="8075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先觀看影片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698158B-D1A2-465D-99C0-E092D13B3A9A}"/>
              </a:ext>
            </a:extLst>
          </p:cNvPr>
          <p:cNvSpPr/>
          <p:nvPr/>
        </p:nvSpPr>
        <p:spPr>
          <a:xfrm>
            <a:off x="730424" y="1430234"/>
            <a:ext cx="7956376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Aft>
                <a:spcPts val="0"/>
              </a:spcAft>
            </a:pPr>
            <a:r>
              <a:rPr lang="en-US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1</a:t>
            </a:r>
            <a:r>
              <a:rPr lang="zh-TW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、</a:t>
            </a:r>
            <a:r>
              <a:rPr lang="en-US" altLang="zh-TW" sz="4000" u="sng" kern="100" dirty="0" err="1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米食好好吃</a:t>
            </a:r>
            <a:r>
              <a:rPr lang="en-US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 </a:t>
            </a:r>
            <a:r>
              <a:rPr lang="en-US" altLang="zh-TW" sz="4000" u="sng" kern="100" dirty="0">
                <a:solidFill>
                  <a:srgbClr val="0563C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  <a:hlinkClick r:id="rId4"/>
              </a:rPr>
              <a:t>https://www.youtube.com/watch?v=ePjtuRJoEwk</a:t>
            </a:r>
            <a:endParaRPr lang="zh-TW" altLang="zh-TW" sz="36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en-US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2</a:t>
            </a:r>
            <a:r>
              <a:rPr lang="zh-TW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、</a:t>
            </a:r>
            <a:r>
              <a:rPr lang="en-US" altLang="zh-TW" sz="4000" u="sng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米食好好好1</a:t>
            </a:r>
            <a:endParaRPr lang="zh-TW" altLang="zh-TW" sz="36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en-US" altLang="zh-TW" sz="4000" u="sng" kern="100" dirty="0">
                <a:solidFill>
                  <a:srgbClr val="0563C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  <a:hlinkClick r:id="rId5"/>
              </a:rPr>
              <a:t>https://www.youtube.com/watch?v=pghg8luUp6g&amp;list=PLRi0wubdsLZrph-oifEULFidRpUpVCsJw</a:t>
            </a:r>
            <a:endParaRPr lang="zh-TW" altLang="zh-TW" sz="36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en-US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3</a:t>
            </a:r>
            <a:r>
              <a:rPr lang="zh-TW" altLang="zh-TW" sz="40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、</a:t>
            </a:r>
            <a:r>
              <a:rPr lang="en-US" altLang="zh-TW" sz="4000" u="sng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米食大集合</a:t>
            </a:r>
            <a:r>
              <a:rPr lang="en-US" altLang="zh-TW" sz="4000" u="sng" kern="100" dirty="0">
                <a:solidFill>
                  <a:srgbClr val="0563C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  <a:hlinkClick r:id="rId7"/>
              </a:rPr>
              <a:t>https://www.youtube.com/watch?v=jYzNtRVO4EU</a:t>
            </a:r>
            <a:endParaRPr lang="zh-TW" altLang="zh-TW" sz="3600" kern="100" dirty="0">
              <a:effectLst/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4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1560" y="1351508"/>
            <a:ext cx="807524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二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、請閱讀與觀察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90-91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頁圖文，再回答問題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6562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1F580FC5-504D-4C3E-A376-B52A87609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4401"/>
            <a:ext cx="6912768" cy="666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0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4D7E2B4-B26B-4E46-BA26-4C7D21B2E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61" y="-1"/>
            <a:ext cx="7227339" cy="68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2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0" y="516582"/>
            <a:ext cx="8502116" cy="5824835"/>
          </a:xfrm>
        </p:spPr>
        <p:txBody>
          <a:bodyPr/>
          <a:lstStyle/>
          <a:p>
            <a:pPr algn="l"/>
            <a: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、說說看，菜單內容是你喜歡吃的與不喜愛的。</a:t>
            </a:r>
            <a:b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069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0" y="516582"/>
            <a:ext cx="8609620" cy="5824835"/>
          </a:xfrm>
        </p:spPr>
        <p:txBody>
          <a:bodyPr/>
          <a:lstStyle/>
          <a:p>
            <a:pPr algn="l"/>
            <a:b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、說說看，菜單的菜色，為什麼這樣搭配</a:t>
            </a:r>
            <a: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801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0" y="516582"/>
            <a:ext cx="8862156" cy="5824835"/>
          </a:xfrm>
        </p:spPr>
        <p:txBody>
          <a:bodyPr/>
          <a:lstStyle/>
          <a:p>
            <a:pPr algn="l"/>
            <a:b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學校營養午餐的菜色是經過營養師調配的，這樣搭配是讓我們均衡飲食的重要喔。</a:t>
            </a:r>
            <a:b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102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686800" cy="5824835"/>
          </a:xfrm>
        </p:spPr>
        <p:txBody>
          <a:bodyPr/>
          <a:lstStyle/>
          <a:p>
            <a:pPr algn="l"/>
            <a:b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、說說看，菜單上有一樣食物出現最多次</a:t>
            </a:r>
            <a: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是哪一種食物</a:t>
            </a:r>
            <a: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b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3909764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6519</TotalTime>
  <Words>235</Words>
  <Application>Microsoft Office PowerPoint</Application>
  <PresentationFormat>如螢幕大小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書法中楷（注音一）</vt:lpstr>
      <vt:lpstr>新細明體</vt:lpstr>
      <vt:lpstr>Arial</vt:lpstr>
      <vt:lpstr>Calibri</vt:lpstr>
      <vt:lpstr>Times New Roman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1、說說看，菜單內容是你喜歡吃的與不喜愛的。 </vt:lpstr>
      <vt:lpstr> 2、說說看，菜單的菜色，為什麼這樣搭配? </vt:lpstr>
      <vt:lpstr>            學校營養午餐的菜色是經過營養師調配的，這樣搭配是讓我們均衡飲食的重要喔。 </vt:lpstr>
      <vt:lpstr> 3、說說看，菜單上有一樣食物出現最多次?是哪一種食物?  </vt:lpstr>
      <vt:lpstr>             答對了  1、「飯」出現最多次。 2、我們的飲食習慣是以米飯作為煮時。  </vt:lpstr>
      <vt:lpstr> 3、認識生活中常用的米:  白米、糯米、糙米、胚芽米、紅米、紫米、黑米等。 </vt:lpstr>
      <vt:lpstr> 1、認識發芽糙米飯   </vt:lpstr>
      <vt:lpstr>下課了。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704</cp:revision>
  <dcterms:created xsi:type="dcterms:W3CDTF">2014-04-30T03:23:07Z</dcterms:created>
  <dcterms:modified xsi:type="dcterms:W3CDTF">2021-06-01T05:34:41Z</dcterms:modified>
</cp:coreProperties>
</file>