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30" r:id="rId2"/>
    <p:sldId id="892" r:id="rId3"/>
    <p:sldId id="897" r:id="rId4"/>
    <p:sldId id="898" r:id="rId5"/>
    <p:sldId id="849" r:id="rId6"/>
    <p:sldId id="895" r:id="rId7"/>
    <p:sldId id="865" r:id="rId8"/>
    <p:sldId id="866" r:id="rId9"/>
    <p:sldId id="893" r:id="rId10"/>
    <p:sldId id="867" r:id="rId11"/>
    <p:sldId id="899" r:id="rId12"/>
    <p:sldId id="765" r:id="rId13"/>
    <p:sldId id="760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D4"/>
    <a:srgbClr val="CCFFCC"/>
    <a:srgbClr val="E9F3F5"/>
    <a:srgbClr val="E8F4F6"/>
    <a:srgbClr val="E9F4F7"/>
    <a:srgbClr val="FFFFCC"/>
    <a:srgbClr val="FCD9FF"/>
    <a:srgbClr val="C2DBEE"/>
    <a:srgbClr val="D7DF7F"/>
    <a:srgbClr val="D2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3443" autoAdjust="0"/>
  </p:normalViewPr>
  <p:slideViewPr>
    <p:cSldViewPr>
      <p:cViewPr varScale="1">
        <p:scale>
          <a:sx n="68" d="100"/>
          <a:sy n="68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gevrIyQi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第十一課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蜘蛛救蛋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2143"/>
            <a:ext cx="6067425" cy="4076700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401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圈出圈詞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語詞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)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52120" y="1412776"/>
            <a:ext cx="792087" cy="100811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6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1F2BA2-D275-47C7-BAC0-3C890E10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你都圈好了嗎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657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orient="vert"/>
          </p:nvPr>
        </p:nvSpPr>
        <p:spPr>
          <a:xfrm>
            <a:off x="7524328" y="0"/>
            <a:ext cx="1620080" cy="6885384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ts val="6000"/>
              </a:lnSpc>
            </a:pPr>
            <a:r>
              <a:rPr lang="zh-TW" altLang="en-US" b="1" dirty="0">
                <a:solidFill>
                  <a:srgbClr val="0066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本課圈詞</a:t>
            </a:r>
            <a:r>
              <a:rPr lang="en-US" altLang="zh-TW" b="1" dirty="0">
                <a:solidFill>
                  <a:srgbClr val="0066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b="1" dirty="0">
                <a:solidFill>
                  <a:srgbClr val="0066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語詞</a:t>
            </a:r>
            <a:r>
              <a:rPr lang="en-US" altLang="zh-TW" b="1" dirty="0">
                <a:solidFill>
                  <a:srgbClr val="0066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b="1" dirty="0">
                <a:solidFill>
                  <a:srgbClr val="0066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，請用字典</a:t>
            </a:r>
            <a:r>
              <a:rPr lang="zh-TW" altLang="en-US" b="1">
                <a:solidFill>
                  <a:srgbClr val="0066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找出意義讀</a:t>
            </a:r>
            <a:r>
              <a:rPr lang="zh-TW" altLang="en-US" b="1" dirty="0">
                <a:solidFill>
                  <a:srgbClr val="0066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一遍。</a:t>
            </a:r>
          </a:p>
        </p:txBody>
      </p:sp>
      <p:sp>
        <p:nvSpPr>
          <p:cNvPr id="14" name="直排文字版面配置區 2"/>
          <p:cNvSpPr txBox="1">
            <a:spLocks/>
          </p:cNvSpPr>
          <p:nvPr/>
        </p:nvSpPr>
        <p:spPr bwMode="auto">
          <a:xfrm>
            <a:off x="5296213" y="20072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鴿子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直排文字版面配置區 2"/>
          <p:cNvSpPr txBox="1">
            <a:spLocks/>
          </p:cNvSpPr>
          <p:nvPr/>
        </p:nvSpPr>
        <p:spPr bwMode="auto">
          <a:xfrm>
            <a:off x="6330897" y="213158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蜘蛛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6" name="直排文字版面配置區 2"/>
          <p:cNvSpPr txBox="1">
            <a:spLocks/>
          </p:cNvSpPr>
          <p:nvPr/>
        </p:nvSpPr>
        <p:spPr bwMode="auto">
          <a:xfrm>
            <a:off x="2244443" y="186263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寶貝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7" name="直排文字版面配置區 2"/>
          <p:cNvSpPr txBox="1">
            <a:spLocks/>
          </p:cNvSpPr>
          <p:nvPr/>
        </p:nvSpPr>
        <p:spPr bwMode="auto">
          <a:xfrm>
            <a:off x="3253217" y="200720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拜託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9" name="直排文字版面配置區 2"/>
          <p:cNvSpPr txBox="1">
            <a:spLocks/>
          </p:cNvSpPr>
          <p:nvPr/>
        </p:nvSpPr>
        <p:spPr bwMode="auto">
          <a:xfrm>
            <a:off x="4274715" y="213158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裂痕</a:t>
            </a:r>
            <a:endParaRPr lang="en-US" altLang="zh-TW" sz="4400" b="1" kern="0" dirty="0">
              <a:solidFill>
                <a:schemeClr val="tx1"/>
              </a:solidFill>
              <a:latin typeface="書法中楷（破音二）" pitchFamily="49" charset="-120"/>
              <a:ea typeface="書法中楷（破音二）" pitchFamily="49" charset="-120"/>
            </a:endParaRPr>
          </a:p>
        </p:txBody>
      </p:sp>
      <p:sp>
        <p:nvSpPr>
          <p:cNvPr id="21" name="直排文字版面配置區 2"/>
          <p:cNvSpPr txBox="1">
            <a:spLocks/>
          </p:cNvSpPr>
          <p:nvPr/>
        </p:nvSpPr>
        <p:spPr bwMode="auto">
          <a:xfrm>
            <a:off x="1267036" y="193733"/>
            <a:ext cx="936104" cy="195695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這件事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2" name="直排文字版面配置區 2"/>
          <p:cNvSpPr txBox="1">
            <a:spLocks/>
          </p:cNvSpPr>
          <p:nvPr/>
        </p:nvSpPr>
        <p:spPr bwMode="auto">
          <a:xfrm>
            <a:off x="245538" y="186045"/>
            <a:ext cx="936104" cy="1964644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36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女媧補天</a:t>
            </a:r>
            <a:endParaRPr lang="en-US" altLang="zh-TW" sz="3600" b="1" kern="0" dirty="0">
              <a:solidFill>
                <a:schemeClr val="tx1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23" name="直排文字版面配置區 2"/>
          <p:cNvSpPr txBox="1">
            <a:spLocks/>
          </p:cNvSpPr>
          <p:nvPr/>
        </p:nvSpPr>
        <p:spPr bwMode="auto">
          <a:xfrm>
            <a:off x="5148064" y="2389338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1500"/>
              </a:spcBef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內容</a:t>
            </a:r>
            <a:endParaRPr lang="en-US" altLang="zh-TW" sz="4400" b="1" kern="0" dirty="0">
              <a:solidFill>
                <a:schemeClr val="tx1"/>
              </a:solidFill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</p:txBody>
      </p:sp>
      <p:sp>
        <p:nvSpPr>
          <p:cNvPr id="24" name="直排文字版面配置區 2"/>
          <p:cNvSpPr txBox="1">
            <a:spLocks/>
          </p:cNvSpPr>
          <p:nvPr/>
        </p:nvSpPr>
        <p:spPr bwMode="auto">
          <a:xfrm>
            <a:off x="4157954" y="2289328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顏色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3" name="直排文字版面配置區 2"/>
          <p:cNvSpPr txBox="1">
            <a:spLocks/>
          </p:cNvSpPr>
          <p:nvPr/>
        </p:nvSpPr>
        <p:spPr bwMode="auto">
          <a:xfrm>
            <a:off x="3093570" y="2329757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石</a:t>
            </a:r>
            <a:r>
              <a:rPr lang="zh-TW" altLang="en-US" sz="4400" b="1" kern="0" dirty="0">
                <a:solidFill>
                  <a:schemeClr val="tx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頭</a:t>
            </a:r>
            <a:endParaRPr lang="en-US" altLang="zh-TW" sz="4400" b="1" kern="0" dirty="0">
              <a:solidFill>
                <a:schemeClr val="tx1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</p:txBody>
      </p:sp>
      <p:sp>
        <p:nvSpPr>
          <p:cNvPr id="20" name="直排文字版面配置區 2"/>
          <p:cNvSpPr txBox="1">
            <a:spLocks/>
          </p:cNvSpPr>
          <p:nvPr/>
        </p:nvSpPr>
        <p:spPr bwMode="auto">
          <a:xfrm>
            <a:off x="2056251" y="2329757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捧著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9" name="直排文字版面配置區 2"/>
          <p:cNvSpPr txBox="1">
            <a:spLocks/>
          </p:cNvSpPr>
          <p:nvPr/>
        </p:nvSpPr>
        <p:spPr bwMode="auto">
          <a:xfrm>
            <a:off x="1007604" y="2295368"/>
            <a:ext cx="936104" cy="1964426"/>
          </a:xfrm>
          <a:prstGeom prst="rect">
            <a:avLst/>
          </a:prstGeom>
          <a:solidFill>
            <a:srgbClr val="FCD9FF"/>
          </a:solidFill>
          <a:ln w="28575" cap="flat" cmpd="sng" algn="ctr">
            <a:solidFill>
              <a:srgbClr val="FF99CC"/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zh-TW" altLang="en-US" sz="4400" b="1" kern="0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照顧</a:t>
            </a:r>
            <a:endParaRPr lang="en-US" altLang="zh-TW" sz="4400" b="1" kern="0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1375"/>
          <a:stretch/>
        </p:blipFill>
        <p:spPr>
          <a:xfrm>
            <a:off x="1" y="4402096"/>
            <a:ext cx="5796136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13" grpId="0" animBg="1"/>
      <p:bldP spid="20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58F73-A147-493A-BE57-2C43078A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先聽一聽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https://youtu.be/ygevrIyQi24</a:t>
            </a: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再閱讀第十課課文三遍</a:t>
            </a:r>
          </a:p>
        </p:txBody>
      </p:sp>
    </p:spTree>
    <p:extLst>
      <p:ext uri="{BB962C8B-B14F-4D97-AF65-F5344CB8AC3E}">
        <p14:creationId xmlns:p14="http://schemas.microsoft.com/office/powerpoint/2010/main" val="71388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58F73-A147-493A-BE57-2C43078A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84" y="2204864"/>
            <a:ext cx="8795320" cy="1359024"/>
          </a:xfrm>
        </p:spPr>
        <p:txBody>
          <a:bodyPr/>
          <a:lstStyle/>
          <a:p>
            <a:pPr algn="l"/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b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dirty="0">
                <a:ea typeface="書法中楷（注音一）" panose="02010609010101010101"/>
                <a:cs typeface="Times New Roman" panose="02020603050405020304" pitchFamily="18" charset="0"/>
              </a:rPr>
              <a:t>課本</a:t>
            </a:r>
            <a:r>
              <a:rPr lang="en-US" altLang="zh-TW" dirty="0">
                <a:ea typeface="書法中楷（注音一）" panose="02010609010101010101"/>
                <a:cs typeface="Times New Roman" panose="02020603050405020304" pitchFamily="18" charset="0"/>
              </a:rPr>
              <a:t>94-97</a:t>
            </a:r>
            <a:r>
              <a:rPr lang="zh-TW" altLang="zh-TW" dirty="0">
                <a:ea typeface="書法中楷（注音一）" panose="02010609010101010101"/>
                <a:cs typeface="Times New Roman" panose="02020603050405020304" pitchFamily="18" charset="0"/>
              </a:rPr>
              <a:t>頁，</a:t>
            </a:r>
            <a:r>
              <a:rPr lang="zh-TW" altLang="en-US" dirty="0">
                <a:ea typeface="書法中楷（注音一）" panose="02010609010101010101"/>
                <a:cs typeface="Times New Roman" panose="02020603050405020304" pitchFamily="18" charset="0"/>
              </a:rPr>
              <a:t>試試</a:t>
            </a:r>
            <a:r>
              <a:rPr lang="zh-TW" altLang="zh-TW" dirty="0">
                <a:ea typeface="書法中楷（注音一）" panose="02010609010101010101"/>
                <a:cs typeface="Times New Roman" panose="02020603050405020304" pitchFamily="18" charset="0"/>
              </a:rPr>
              <a:t>圈出圈詞</a:t>
            </a:r>
            <a:r>
              <a:rPr lang="en-US" altLang="zh-TW" dirty="0">
                <a:ea typeface="書法中楷（注音一）" panose="02010609010101010101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ea typeface="書法中楷（注音一）" panose="02010609010101010101"/>
                <a:cs typeface="Times New Roman" panose="02020603050405020304" pitchFamily="18" charset="0"/>
              </a:rPr>
              <a:t>語詞</a:t>
            </a:r>
            <a:r>
              <a:rPr lang="en-US" altLang="zh-TW" dirty="0">
                <a:ea typeface="書法中楷（注音一）" panose="02010609010101010101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ea typeface="書法中楷（注音一）" panose="02010609010101010101"/>
                <a:cs typeface="Times New Roman" panose="02020603050405020304" pitchFamily="18" charset="0"/>
              </a:rPr>
              <a:t>，利用字典找出意義讀一</a:t>
            </a:r>
            <a:r>
              <a:rPr lang="zh-TW" altLang="en-US" dirty="0">
                <a:ea typeface="書法中楷（注音一）" panose="02010609010101010101"/>
                <a:cs typeface="Times New Roman" panose="02020603050405020304" pitchFamily="18" charset="0"/>
              </a:rPr>
              <a:t>遍。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738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97" y="317865"/>
            <a:ext cx="4429125" cy="4495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630"/>
          <a:stretch/>
        </p:blipFill>
        <p:spPr>
          <a:xfrm>
            <a:off x="2371226" y="4779987"/>
            <a:ext cx="4407668" cy="145732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7988630" y="476672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圈出圈詞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語詞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)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81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97" y="317865"/>
            <a:ext cx="4429125" cy="4495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630"/>
          <a:stretch/>
        </p:blipFill>
        <p:spPr>
          <a:xfrm>
            <a:off x="2371226" y="4779987"/>
            <a:ext cx="4407668" cy="145732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7988542" y="476672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圈出圈詞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語詞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)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796136" y="1772816"/>
            <a:ext cx="982758" cy="108012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573883" y="1772816"/>
            <a:ext cx="718197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491880" y="4770503"/>
            <a:ext cx="718197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483768" y="1196752"/>
            <a:ext cx="718197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485651" y="5301208"/>
            <a:ext cx="718197" cy="9361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3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58" y="0"/>
            <a:ext cx="5702211" cy="39388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69" y="3912125"/>
            <a:ext cx="6300000" cy="2931459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401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圈出圈詞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語詞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)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503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58" y="0"/>
            <a:ext cx="5702211" cy="39388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69" y="3912125"/>
            <a:ext cx="6300000" cy="2931459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401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圈出圈詞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語詞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)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084168" y="2428638"/>
            <a:ext cx="648072" cy="121638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24891" y="2801822"/>
            <a:ext cx="643253" cy="149127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224891" y="6093295"/>
            <a:ext cx="643253" cy="74677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59638" y="3192106"/>
            <a:ext cx="643253" cy="74677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563888" y="4266405"/>
            <a:ext cx="643253" cy="74677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699792" y="2477786"/>
            <a:ext cx="643253" cy="71432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0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2" grpId="0" animBg="1"/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99943"/>
            <a:ext cx="7239000" cy="5000625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401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圈出圈詞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語詞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)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40152" y="4941168"/>
            <a:ext cx="2228630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817628" y="4437112"/>
            <a:ext cx="1138748" cy="1196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09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2143"/>
            <a:ext cx="6067425" cy="4076700"/>
          </a:xfrm>
          <a:prstGeom prst="rect">
            <a:avLst/>
          </a:prstGeom>
        </p:spPr>
      </p:pic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8555401" y="-1249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圈出圈詞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語詞</a:t>
            </a:r>
            <a:r>
              <a:rPr lang="en-US" altLang="zh-TW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)</a:t>
            </a:r>
            <a:endParaRPr lang="zh-TW" altLang="en-US" sz="3600" b="1" dirty="0">
              <a:solidFill>
                <a:srgbClr val="FF0066"/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9144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141</Words>
  <Application>Microsoft Office PowerPoint</Application>
  <PresentationFormat>如螢幕大小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文鼎標準楷體</vt:lpstr>
      <vt:lpstr>書法中楷（注音一）</vt:lpstr>
      <vt:lpstr>書法中楷（破音二）</vt:lpstr>
      <vt:lpstr>書法中楷（破音三）</vt:lpstr>
      <vt:lpstr>華康標楷W5注音</vt:lpstr>
      <vt:lpstr>新細明體</vt:lpstr>
      <vt:lpstr>Arial</vt:lpstr>
      <vt:lpstr>Calibri</vt:lpstr>
      <vt:lpstr>Times New Roman</vt:lpstr>
      <vt:lpstr>預設簡報設計</vt:lpstr>
      <vt:lpstr>PowerPoint 簡報</vt:lpstr>
      <vt:lpstr>先聽一聽https://youtu.be/ygevrIyQi24  再閱讀第十課課文三遍</vt:lpstr>
      <vt:lpstr>  課本94-97頁，試試圈出圈詞(語詞)，利用字典找出意義讀一遍。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你都圈好了嗎</vt:lpstr>
      <vt:lpstr>本課圈詞(語詞)，請用字典找出意義讀一遍。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706</cp:revision>
  <dcterms:created xsi:type="dcterms:W3CDTF">2014-04-30T03:23:07Z</dcterms:created>
  <dcterms:modified xsi:type="dcterms:W3CDTF">2021-05-31T13:54:00Z</dcterms:modified>
</cp:coreProperties>
</file>