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41"/>
  </p:notesMasterIdLst>
  <p:sldIdLst>
    <p:sldId id="258" r:id="rId20"/>
    <p:sldId id="549" r:id="rId21"/>
    <p:sldId id="555" r:id="rId22"/>
    <p:sldId id="534" r:id="rId23"/>
    <p:sldId id="550" r:id="rId24"/>
    <p:sldId id="536" r:id="rId25"/>
    <p:sldId id="551" r:id="rId26"/>
    <p:sldId id="535" r:id="rId27"/>
    <p:sldId id="552" r:id="rId28"/>
    <p:sldId id="537" r:id="rId29"/>
    <p:sldId id="553" r:id="rId30"/>
    <p:sldId id="554" r:id="rId31"/>
    <p:sldId id="538" r:id="rId32"/>
    <p:sldId id="557" r:id="rId33"/>
    <p:sldId id="540" r:id="rId34"/>
    <p:sldId id="558" r:id="rId35"/>
    <p:sldId id="541" r:id="rId36"/>
    <p:sldId id="559" r:id="rId37"/>
    <p:sldId id="516" r:id="rId38"/>
    <p:sldId id="561" r:id="rId39"/>
    <p:sldId id="562" r:id="rId4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826" autoAdjust="0"/>
  </p:normalViewPr>
  <p:slideViewPr>
    <p:cSldViewPr>
      <p:cViewPr varScale="1">
        <p:scale>
          <a:sx n="72" d="100"/>
          <a:sy n="72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0" Type="http://schemas.openxmlformats.org/officeDocument/2006/relationships/slide" Target="slides/slide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34" name="群組 33"/>
          <p:cNvGrpSpPr/>
          <p:nvPr/>
        </p:nvGrpSpPr>
        <p:grpSpPr>
          <a:xfrm>
            <a:off x="2900482" y="3720219"/>
            <a:ext cx="3343037" cy="834643"/>
            <a:chOff x="2201071" y="3121186"/>
            <a:chExt cx="3343037" cy="834643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3145587"/>
              <a:ext cx="3338574" cy="810242"/>
            </a:xfrm>
            <a:prstGeom prst="rect">
              <a:avLst/>
            </a:prstGeom>
          </p:spPr>
        </p:pic>
        <p:sp>
          <p:nvSpPr>
            <p:cNvPr id="36" name="文字方塊 35"/>
            <p:cNvSpPr txBox="1"/>
            <p:nvPr/>
          </p:nvSpPr>
          <p:spPr>
            <a:xfrm>
              <a:off x="2331412" y="3278929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3158958" y="3280658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rPr>
                <a:t>平分</a:t>
              </a:r>
            </a:p>
          </p:txBody>
        </p:sp>
        <p:sp>
          <p:nvSpPr>
            <p:cNvPr id="38" name="矩形 37">
              <a:hlinkClick r:id="rId6" action="ppaction://hlinksldjump"/>
            </p:cNvPr>
            <p:cNvSpPr/>
            <p:nvPr/>
          </p:nvSpPr>
          <p:spPr bwMode="auto">
            <a:xfrm>
              <a:off x="2201071" y="3121186"/>
              <a:ext cx="3343037" cy="8346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9D9F0107-A784-4696-AD43-3251EAFC091D}"/>
              </a:ext>
            </a:extLst>
          </p:cNvPr>
          <p:cNvSpPr/>
          <p:nvPr/>
        </p:nvSpPr>
        <p:spPr>
          <a:xfrm>
            <a:off x="2951310" y="4797152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課本</a:t>
            </a:r>
            <a:r>
              <a:rPr lang="en-US" altLang="zh-TW" sz="3600" dirty="0"/>
              <a:t>124-125</a:t>
            </a:r>
            <a:r>
              <a:rPr lang="zh-TW" altLang="en-US" sz="3600" dirty="0"/>
              <a:t>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35590" y="2554452"/>
            <a:ext cx="88198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        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9" name="圓角矩形 68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023869" y="2525992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4915817" y="249895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235590" y="3363673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32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7" name="圓角矩形 8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261021" y="4837551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796" y="4905164"/>
            <a:ext cx="3478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153009" y="48436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4A7DAA-AE6D-4BAF-B169-D0F75472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2796"/>
            <a:ext cx="8296275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lang="en-US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07BCA2-BF5E-4B3E-8C9E-DD61299D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324850" cy="46573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8D14E54-108B-4BEE-9EE5-2F1A3770757A}"/>
              </a:ext>
            </a:extLst>
          </p:cNvPr>
          <p:cNvSpPr/>
          <p:nvPr/>
        </p:nvSpPr>
        <p:spPr>
          <a:xfrm>
            <a:off x="3671753" y="6410991"/>
            <a:ext cx="1800493" cy="35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記得要檢查喔！</a:t>
            </a:r>
            <a:endParaRPr lang="zh-TW" altLang="zh-TW" sz="16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4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825253" y="3511868"/>
            <a:ext cx="4923251" cy="1259134"/>
            <a:chOff x="1168287" y="3653627"/>
            <a:chExt cx="4515062" cy="115473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3"/>
            <a:stretch/>
          </p:blipFill>
          <p:spPr>
            <a:xfrm flipH="1">
              <a:off x="1853158" y="3653627"/>
              <a:ext cx="3830191" cy="115473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2" r="102"/>
            <a:stretch/>
          </p:blipFill>
          <p:spPr>
            <a:xfrm flipH="1">
              <a:off x="1168287" y="3653627"/>
              <a:ext cx="750909" cy="1154738"/>
            </a:xfrm>
            <a:prstGeom prst="rect">
              <a:avLst/>
            </a:prstGeom>
          </p:spPr>
        </p:pic>
      </p:grp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3138690"/>
            <a:ext cx="1130573" cy="1730469"/>
          </a:xfrm>
          <a:prstGeom prst="rect">
            <a:avLst/>
          </a:prstGeom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073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個人分到多少個蘋果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466636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分分看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並用減法算式記記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945591" y="3567540"/>
            <a:ext cx="576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次會分掉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0" y="4840248"/>
            <a:ext cx="8692894" cy="8194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35590" y="5593521"/>
            <a:ext cx="286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32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17" name="矩形 16"/>
          <p:cNvSpPr/>
          <p:nvPr/>
        </p:nvSpPr>
        <p:spPr>
          <a:xfrm>
            <a:off x="3125805" y="5593521"/>
            <a:ext cx="286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32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20" name="矩形 19"/>
          <p:cNvSpPr/>
          <p:nvPr/>
        </p:nvSpPr>
        <p:spPr>
          <a:xfrm>
            <a:off x="6016021" y="5593521"/>
            <a:ext cx="286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32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239380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91140" y="465344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073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個人分到多少個蘋果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466636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分分看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並用減法算式記記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73989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66980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099028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522499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53122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429554" y="3510377"/>
            <a:ext cx="6211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52877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186474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09945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429554" y="4544913"/>
            <a:ext cx="6211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852877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186474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609945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29554" y="5579449"/>
            <a:ext cx="6211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484152" y="36180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571598" y="45978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571598" y="5669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31780" y="465344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5" y="4798609"/>
            <a:ext cx="487486" cy="437304"/>
          </a:xfrm>
          <a:prstGeom prst="rect">
            <a:avLst/>
          </a:prstGeom>
        </p:spPr>
      </p:pic>
      <p:sp>
        <p:nvSpPr>
          <p:cNvPr id="68" name="圓角矩形 6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86332" y="572121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2" name="圓角矩形 7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31780" y="572121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429554" y="6010336"/>
            <a:ext cx="3154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654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91140" y="465344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073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個人分到多少個蘋果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466636"/>
            <a:ext cx="8928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分分看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並用減法算式記記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73989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66980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099028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522499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53122" y="366886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429554" y="3510377"/>
            <a:ext cx="6211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852877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186474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09945" y="4677377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429554" y="4544913"/>
            <a:ext cx="6211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852877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186474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609945" y="575240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29554" y="5579449"/>
            <a:ext cx="6211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每人分到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484152" y="36180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571598" y="45978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571598" y="5669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31780" y="465344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2123728" y="465950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5" y="4798609"/>
            <a:ext cx="487486" cy="437304"/>
          </a:xfrm>
          <a:prstGeom prst="rect">
            <a:avLst/>
          </a:prstGeom>
        </p:spPr>
      </p:pic>
      <p:sp>
        <p:nvSpPr>
          <p:cNvPr id="68" name="圓角矩形 6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86332" y="572121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178320" y="571867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2" name="圓角矩形 7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31780" y="572121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2123728" y="571867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3429554" y="6010336"/>
            <a:ext cx="3154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16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073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個人分到多少個蘋果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9901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每次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       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       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303748" y="3201704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807804" y="401743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24328" y="540838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445224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46857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5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9073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個人分到多少個蘋果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524832"/>
            <a:ext cx="9901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個蘋果平分給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每次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分掉       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次剛好分完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每人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       個蘋果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圓角矩形 14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303748" y="3201704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2195736" y="31991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8" name="圓角矩形 1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3671900" y="406580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3563888" y="406326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24328" y="540838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445224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16316" y="540584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32" y="1484784"/>
            <a:ext cx="9901100" cy="126013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顆粽子分裝成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每袋顆</a:t>
            </a:r>
            <a:endParaRPr kumimoji="1" lang="en-US" altLang="zh-TW" kern="1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數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每袋有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顆粽子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4533507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4570342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453096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5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32" y="1484784"/>
            <a:ext cx="9901100" cy="126013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將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顆粽子分裝成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每袋顆</a:t>
            </a:r>
            <a:endParaRPr kumimoji="1" lang="en-US" altLang="zh-TW" kern="1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數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每袋有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顆粽子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P.125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4533507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4570342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453096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359532" y="2744923"/>
            <a:ext cx="34203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359532" y="3429000"/>
            <a:ext cx="34203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21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3779912" y="2744923"/>
            <a:ext cx="34203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3779912" y="3429000"/>
            <a:ext cx="3420380" cy="7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3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4EBD95A-5E0A-4E7A-B0BB-CEAD7B8AA5FA}"/>
              </a:ext>
            </a:extLst>
          </p:cNvPr>
          <p:cNvSpPr/>
          <p:nvPr/>
        </p:nvSpPr>
        <p:spPr>
          <a:xfrm>
            <a:off x="3383213" y="584684"/>
            <a:ext cx="2377574" cy="43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重點複習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2B5D21-AFF7-4399-BB21-6229E9791DBA}"/>
              </a:ext>
            </a:extLst>
          </p:cNvPr>
          <p:cNvSpPr/>
          <p:nvPr/>
        </p:nvSpPr>
        <p:spPr>
          <a:xfrm>
            <a:off x="683568" y="137677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</a:t>
            </a:r>
            <a:r>
              <a:rPr lang="zh-TW" altLang="en-US" sz="4000" dirty="0"/>
              <a:t>、</a:t>
            </a:r>
            <a:r>
              <a:rPr lang="en-US" altLang="zh-TW" sz="4000" dirty="0"/>
              <a:t>『</a:t>
            </a:r>
            <a:r>
              <a:rPr lang="zh-TW" altLang="en-US" sz="4000" dirty="0"/>
              <a:t>平分</a:t>
            </a:r>
            <a:r>
              <a:rPr lang="en-US" altLang="zh-TW" sz="4000" dirty="0"/>
              <a:t>』:</a:t>
            </a:r>
            <a:r>
              <a:rPr lang="zh-TW" altLang="en-US" sz="4000" dirty="0"/>
              <a:t>把東西全部分完，讓大</a:t>
            </a:r>
          </a:p>
          <a:p>
            <a:r>
              <a:rPr lang="zh-TW" altLang="en-US" sz="4000" dirty="0"/>
              <a:t>      家都拿到一樣多的方式就是平分。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2</a:t>
            </a:r>
            <a:r>
              <a:rPr lang="zh-TW" altLang="en-US" sz="4000" dirty="0"/>
              <a:t>、平分就是要將東西分成每一份一</a:t>
            </a:r>
          </a:p>
          <a:p>
            <a:r>
              <a:rPr lang="zh-TW" altLang="en-US" sz="4000" dirty="0"/>
              <a:t>      樣多。</a:t>
            </a:r>
          </a:p>
          <a:p>
            <a:endParaRPr lang="zh-TW" altLang="en-US" sz="4000" dirty="0"/>
          </a:p>
          <a:p>
            <a:r>
              <a:rPr lang="en-US" altLang="zh-TW" sz="4000" dirty="0"/>
              <a:t>3</a:t>
            </a:r>
            <a:r>
              <a:rPr lang="zh-TW" altLang="en-US" sz="4000" dirty="0"/>
              <a:t>、把東西分給大家，全部分完，而  </a:t>
            </a:r>
          </a:p>
          <a:p>
            <a:r>
              <a:rPr lang="zh-TW" altLang="en-US" sz="4000" dirty="0"/>
              <a:t>      且每個人分到一樣多，叫作平分</a:t>
            </a:r>
          </a:p>
        </p:txBody>
      </p:sp>
    </p:spTree>
    <p:extLst>
      <p:ext uri="{BB962C8B-B14F-4D97-AF65-F5344CB8AC3E}">
        <p14:creationId xmlns:p14="http://schemas.microsoft.com/office/powerpoint/2010/main" val="218471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BD6D76-8D3C-4496-813B-41C40FB2CE2B}"/>
              </a:ext>
            </a:extLst>
          </p:cNvPr>
          <p:cNvSpPr/>
          <p:nvPr/>
        </p:nvSpPr>
        <p:spPr>
          <a:xfrm>
            <a:off x="467544" y="476672"/>
            <a:ext cx="229902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r>
              <a:rPr kumimoji="1" lang="en-US" altLang="zh-TW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kumimoji="1" lang="zh-TW" altLang="zh-TW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BCEB37-0276-444E-AAF5-652A184C4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98326"/>
            <a:ext cx="8343900" cy="54972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593406-F0E0-4270-A189-628A4011DEAE}"/>
              </a:ext>
            </a:extLst>
          </p:cNvPr>
          <p:cNvSpPr/>
          <p:nvPr/>
        </p:nvSpPr>
        <p:spPr>
          <a:xfrm>
            <a:off x="3671753" y="6410991"/>
            <a:ext cx="1800493" cy="357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記得要檢查喔！</a:t>
            </a:r>
            <a:endParaRPr lang="zh-TW" altLang="zh-TW" sz="16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C56113-688E-437D-8289-951A1C86A849}"/>
              </a:ext>
            </a:extLst>
          </p:cNvPr>
          <p:cNvSpPr/>
          <p:nvPr/>
        </p:nvSpPr>
        <p:spPr>
          <a:xfrm>
            <a:off x="2951820" y="3573016"/>
            <a:ext cx="2808312" cy="43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zh-TW" altLang="en-US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下課了</a:t>
            </a:r>
            <a:r>
              <a:rPr lang="en-US" altLang="zh-TW" sz="4000" b="1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!</a:t>
            </a:r>
            <a:endParaRPr lang="zh-TW" altLang="zh-TW" sz="1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5D8451-9D9C-428B-AB84-F52307D92612}"/>
              </a:ext>
            </a:extLst>
          </p:cNvPr>
          <p:cNvSpPr/>
          <p:nvPr/>
        </p:nvSpPr>
        <p:spPr>
          <a:xfrm>
            <a:off x="1259632" y="224086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ea typeface="書法中楷（注音一）" panose="02010609010101010101"/>
                <a:cs typeface="Arial" panose="020B0604020202020204" pitchFamily="34" charset="0"/>
              </a:rPr>
              <a:t>仔細閱讀後，一題一題作答，記住，這解題是用減法算式的。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8343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群組 84"/>
          <p:cNvGrpSpPr/>
          <p:nvPr/>
        </p:nvGrpSpPr>
        <p:grpSpPr>
          <a:xfrm>
            <a:off x="153797" y="2370668"/>
            <a:ext cx="5181334" cy="2581422"/>
            <a:chOff x="120307" y="2370668"/>
            <a:chExt cx="5181334" cy="25814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07" y="2370668"/>
              <a:ext cx="5181334" cy="2221065"/>
            </a:xfrm>
            <a:prstGeom prst="rect">
              <a:avLst/>
            </a:prstGeom>
          </p:spPr>
        </p:pic>
        <p:pic>
          <p:nvPicPr>
            <p:cNvPr id="86" name="圖片 8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25"/>
            <a:stretch/>
          </p:blipFill>
          <p:spPr>
            <a:xfrm>
              <a:off x="120307" y="4113076"/>
              <a:ext cx="5181334" cy="839014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05" y="3487648"/>
            <a:ext cx="5690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掉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沒分完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3" y="1893380"/>
            <a:ext cx="1096440" cy="18029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1" y="1912401"/>
            <a:ext cx="3366650" cy="139798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697458"/>
            <a:ext cx="285013" cy="115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3841053"/>
            <a:ext cx="285013" cy="115786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288369"/>
            <a:ext cx="285013" cy="1157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183199"/>
            <a:ext cx="285013" cy="11578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626652"/>
            <a:ext cx="285013" cy="115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6060325"/>
            <a:ext cx="285013" cy="115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4113793"/>
            <a:ext cx="500693" cy="3814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1" y="4512865"/>
            <a:ext cx="531347" cy="47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5007307"/>
            <a:ext cx="473445" cy="4223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5" y="5447251"/>
            <a:ext cx="527942" cy="4087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5873573"/>
            <a:ext cx="558597" cy="4359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2" y="3673849"/>
            <a:ext cx="510912" cy="4223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3612344"/>
            <a:ext cx="585309" cy="50848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058926"/>
            <a:ext cx="585309" cy="50848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6069633" y="5845254"/>
            <a:ext cx="585309" cy="4377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5398672"/>
            <a:ext cx="585309" cy="50848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952090"/>
            <a:ext cx="585309" cy="50848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4" y="4505508"/>
            <a:ext cx="585309" cy="508486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893380"/>
            <a:ext cx="1096440" cy="180296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3612344"/>
            <a:ext cx="585309" cy="508486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058926"/>
            <a:ext cx="585309" cy="508486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7202076" y="5845254"/>
            <a:ext cx="585309" cy="43778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5398672"/>
            <a:ext cx="585309" cy="508486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952090"/>
            <a:ext cx="585309" cy="50848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7" y="4505508"/>
            <a:ext cx="585309" cy="50848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9" y="1893380"/>
            <a:ext cx="1096440" cy="180296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3612344"/>
            <a:ext cx="585309" cy="50848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058926"/>
            <a:ext cx="585309" cy="5084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8353879" y="5845254"/>
            <a:ext cx="585309" cy="4377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5398672"/>
            <a:ext cx="585309" cy="5084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952090"/>
            <a:ext cx="585309" cy="50848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0" y="4505508"/>
            <a:ext cx="585309" cy="508486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683568" y="2797940"/>
            <a:ext cx="286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015763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172400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77874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773502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206907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356144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077153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525502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46569" y="2687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3FE4570-9CA6-49BA-8066-2D9D938A36FE}"/>
              </a:ext>
            </a:extLst>
          </p:cNvPr>
          <p:cNvSpPr/>
          <p:nvPr/>
        </p:nvSpPr>
        <p:spPr>
          <a:xfrm>
            <a:off x="2703495" y="177115"/>
            <a:ext cx="6342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>
                <a:ea typeface="書法中楷（注音一）" panose="02010609010101010101"/>
                <a:cs typeface="Arial" panose="020B0604020202020204" pitchFamily="34" charset="0"/>
              </a:rPr>
              <a:t>要注意每個人分到幾張，</a:t>
            </a:r>
            <a:endParaRPr lang="en-US" altLang="zh-TW" sz="3200" b="1" dirty="0">
              <a:ea typeface="書法中楷（注音一）" panose="02010609010101010101"/>
              <a:cs typeface="Arial" panose="020B0604020202020204" pitchFamily="34" charset="0"/>
            </a:endParaRPr>
          </a:p>
          <a:p>
            <a:r>
              <a:rPr lang="zh-TW" altLang="zh-TW" sz="3200" b="1" dirty="0">
                <a:ea typeface="書法中楷（注音一）" panose="02010609010101010101"/>
                <a:cs typeface="Arial" panose="020B0604020202020204" pitchFamily="34" charset="0"/>
              </a:rPr>
              <a:t>要找出減了幾次喔</a:t>
            </a:r>
            <a:r>
              <a:rPr lang="en-US" altLang="zh-TW" sz="3200" dirty="0">
                <a:ea typeface="書法中楷（注音一）" panose="02010609010101010101"/>
                <a:cs typeface="Arial" panose="020B0604020202020204" pitchFamily="34" charset="0"/>
              </a:rPr>
              <a:t>!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174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群組 81"/>
          <p:cNvGrpSpPr/>
          <p:nvPr/>
        </p:nvGrpSpPr>
        <p:grpSpPr>
          <a:xfrm>
            <a:off x="120307" y="2403728"/>
            <a:ext cx="5181334" cy="3937687"/>
            <a:chOff x="120307" y="2403728"/>
            <a:chExt cx="5181334" cy="393768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07" y="2403728"/>
              <a:ext cx="5181334" cy="3641737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37"/>
            <a:stretch/>
          </p:blipFill>
          <p:spPr>
            <a:xfrm>
              <a:off x="120307" y="5683622"/>
              <a:ext cx="5181334" cy="657793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05" y="3487648"/>
            <a:ext cx="5690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又分掉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11826" y="4146335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71766" y="501156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3" y="1893380"/>
            <a:ext cx="1096440" cy="18029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1" y="1912401"/>
            <a:ext cx="3366650" cy="139798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697458"/>
            <a:ext cx="285013" cy="115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3841053"/>
            <a:ext cx="285013" cy="115786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288369"/>
            <a:ext cx="285013" cy="1157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183199"/>
            <a:ext cx="285013" cy="11578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626652"/>
            <a:ext cx="285013" cy="115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6060325"/>
            <a:ext cx="285013" cy="115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4113793"/>
            <a:ext cx="500693" cy="3814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1" y="4512865"/>
            <a:ext cx="531347" cy="47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5007307"/>
            <a:ext cx="473445" cy="4223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5" y="5447251"/>
            <a:ext cx="527942" cy="4087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5873573"/>
            <a:ext cx="558597" cy="4359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2" y="3673849"/>
            <a:ext cx="510912" cy="4223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3612344"/>
            <a:ext cx="585309" cy="50848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058926"/>
            <a:ext cx="585309" cy="50848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6069633" y="5845254"/>
            <a:ext cx="585309" cy="4377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5398672"/>
            <a:ext cx="585309" cy="50848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952090"/>
            <a:ext cx="585309" cy="50848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4" y="4505508"/>
            <a:ext cx="585309" cy="508486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893380"/>
            <a:ext cx="1096440" cy="180296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3612344"/>
            <a:ext cx="585309" cy="508486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058926"/>
            <a:ext cx="585309" cy="508486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7202076" y="5845254"/>
            <a:ext cx="585309" cy="43778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5398672"/>
            <a:ext cx="585309" cy="508486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952090"/>
            <a:ext cx="585309" cy="50848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7" y="4505508"/>
            <a:ext cx="585309" cy="50848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9" y="1893380"/>
            <a:ext cx="1096440" cy="180296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3612344"/>
            <a:ext cx="585309" cy="50848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058926"/>
            <a:ext cx="585309" cy="5084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8353879" y="5845254"/>
            <a:ext cx="585309" cy="4377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5398672"/>
            <a:ext cx="585309" cy="5084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952090"/>
            <a:ext cx="585309" cy="50848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0" y="4505508"/>
            <a:ext cx="585309" cy="508486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683568" y="2797940"/>
            <a:ext cx="286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015763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172400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77874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773502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206907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356144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077153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470570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46569" y="2687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群組 81"/>
          <p:cNvGrpSpPr/>
          <p:nvPr/>
        </p:nvGrpSpPr>
        <p:grpSpPr>
          <a:xfrm>
            <a:off x="120307" y="2403728"/>
            <a:ext cx="5181334" cy="3937687"/>
            <a:chOff x="120307" y="2403728"/>
            <a:chExt cx="5181334" cy="393768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07" y="2403728"/>
              <a:ext cx="5181334" cy="3641737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37"/>
            <a:stretch/>
          </p:blipFill>
          <p:spPr>
            <a:xfrm>
              <a:off x="120307" y="5683622"/>
              <a:ext cx="5181334" cy="657793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05" y="3487648"/>
            <a:ext cx="5690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又分掉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11826" y="4146335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2103814" y="414379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71766" y="501156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1563754" y="500902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3" y="1893380"/>
            <a:ext cx="1096440" cy="18029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1" y="1912401"/>
            <a:ext cx="3366650" cy="139798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697458"/>
            <a:ext cx="285013" cy="115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3841053"/>
            <a:ext cx="285013" cy="115786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288369"/>
            <a:ext cx="285013" cy="1157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183199"/>
            <a:ext cx="285013" cy="11578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626652"/>
            <a:ext cx="285013" cy="115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6060325"/>
            <a:ext cx="285013" cy="115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4113793"/>
            <a:ext cx="500693" cy="3814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1" y="4512865"/>
            <a:ext cx="531347" cy="47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5007307"/>
            <a:ext cx="473445" cy="4223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5" y="5447251"/>
            <a:ext cx="527942" cy="4087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5873573"/>
            <a:ext cx="558597" cy="4359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2" y="3673849"/>
            <a:ext cx="510912" cy="4223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3612344"/>
            <a:ext cx="585309" cy="50848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058926"/>
            <a:ext cx="585309" cy="50848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6069633" y="5845254"/>
            <a:ext cx="585309" cy="4377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5398672"/>
            <a:ext cx="585309" cy="50848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952090"/>
            <a:ext cx="585309" cy="50848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4" y="4505508"/>
            <a:ext cx="585309" cy="508486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893380"/>
            <a:ext cx="1096440" cy="180296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3612344"/>
            <a:ext cx="585309" cy="508486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058926"/>
            <a:ext cx="585309" cy="508486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7202076" y="5845254"/>
            <a:ext cx="585309" cy="43778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5398672"/>
            <a:ext cx="585309" cy="508486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952090"/>
            <a:ext cx="585309" cy="50848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7" y="4505508"/>
            <a:ext cx="585309" cy="50848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9" y="1893380"/>
            <a:ext cx="1096440" cy="180296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3612344"/>
            <a:ext cx="585309" cy="50848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058926"/>
            <a:ext cx="585309" cy="5084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8353879" y="5845254"/>
            <a:ext cx="585309" cy="4377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5398672"/>
            <a:ext cx="585309" cy="5084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952090"/>
            <a:ext cx="585309" cy="50848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0" y="4505508"/>
            <a:ext cx="585309" cy="508486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683568" y="2797940"/>
            <a:ext cx="286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015763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172400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77874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773502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206907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356144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077153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470570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46569" y="2687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179512" y="2373562"/>
            <a:ext cx="5155646" cy="3971762"/>
            <a:chOff x="179512" y="2320961"/>
            <a:chExt cx="5155646" cy="397176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320961"/>
              <a:ext cx="5155646" cy="3684015"/>
            </a:xfrm>
            <a:prstGeom prst="rect">
              <a:avLst/>
            </a:prstGeom>
          </p:spPr>
        </p:pic>
        <p:pic>
          <p:nvPicPr>
            <p:cNvPr id="81" name="圖片 8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73"/>
            <a:stretch/>
          </p:blipFill>
          <p:spPr>
            <a:xfrm>
              <a:off x="179512" y="5481228"/>
              <a:ext cx="5155646" cy="811495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05" y="3487648"/>
            <a:ext cx="5690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又分掉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11826" y="4146335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71766" y="501156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3" y="1893380"/>
            <a:ext cx="1096440" cy="18029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1" y="1912401"/>
            <a:ext cx="3366650" cy="139798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697458"/>
            <a:ext cx="285013" cy="115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3841053"/>
            <a:ext cx="285013" cy="115786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288369"/>
            <a:ext cx="285013" cy="1157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183199"/>
            <a:ext cx="285013" cy="11578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626652"/>
            <a:ext cx="285013" cy="115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6060325"/>
            <a:ext cx="285013" cy="115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4113793"/>
            <a:ext cx="500693" cy="3814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1" y="4512865"/>
            <a:ext cx="531347" cy="47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5007307"/>
            <a:ext cx="473445" cy="4223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5" y="5447251"/>
            <a:ext cx="527942" cy="4087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5873573"/>
            <a:ext cx="558597" cy="4359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2" y="3673849"/>
            <a:ext cx="510912" cy="4223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3612344"/>
            <a:ext cx="585309" cy="50848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058926"/>
            <a:ext cx="585309" cy="50848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6069633" y="5845254"/>
            <a:ext cx="585309" cy="4377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5398672"/>
            <a:ext cx="585309" cy="50848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952090"/>
            <a:ext cx="585309" cy="50848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4" y="4505508"/>
            <a:ext cx="585309" cy="508486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893380"/>
            <a:ext cx="1096440" cy="180296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3612344"/>
            <a:ext cx="585309" cy="508486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058926"/>
            <a:ext cx="585309" cy="508486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7202076" y="5845254"/>
            <a:ext cx="585309" cy="43778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5398672"/>
            <a:ext cx="585309" cy="508486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952090"/>
            <a:ext cx="585309" cy="50848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7" y="4505508"/>
            <a:ext cx="585309" cy="50848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9" y="1893380"/>
            <a:ext cx="1096440" cy="180296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3612344"/>
            <a:ext cx="585309" cy="50848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058926"/>
            <a:ext cx="585309" cy="5084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8353879" y="5845254"/>
            <a:ext cx="585309" cy="4377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5398672"/>
            <a:ext cx="585309" cy="5084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952090"/>
            <a:ext cx="585309" cy="50848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0" y="4505508"/>
            <a:ext cx="585309" cy="508486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683568" y="2797940"/>
            <a:ext cx="286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015763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172400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77874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86420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206907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356144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077153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470570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46569" y="2687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/>
          <p:cNvGrpSpPr/>
          <p:nvPr/>
        </p:nvGrpSpPr>
        <p:grpSpPr>
          <a:xfrm>
            <a:off x="179512" y="2373562"/>
            <a:ext cx="5155646" cy="3971762"/>
            <a:chOff x="179512" y="2320961"/>
            <a:chExt cx="5155646" cy="397176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320961"/>
              <a:ext cx="5155646" cy="3684015"/>
            </a:xfrm>
            <a:prstGeom prst="rect">
              <a:avLst/>
            </a:prstGeom>
          </p:spPr>
        </p:pic>
        <p:pic>
          <p:nvPicPr>
            <p:cNvPr id="81" name="圖片 8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73"/>
            <a:stretch/>
          </p:blipFill>
          <p:spPr>
            <a:xfrm>
              <a:off x="179512" y="5481228"/>
              <a:ext cx="5155646" cy="811495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05" y="3487648"/>
            <a:ext cx="5690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每個人再分到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又分掉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         張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全部分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2211826" y="4146335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2103814" y="414379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1671766" y="5011560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1563754" y="500902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3" y="1893380"/>
            <a:ext cx="1096440" cy="18029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21" y="1912401"/>
            <a:ext cx="3366650" cy="139798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697458"/>
            <a:ext cx="285013" cy="11578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3841053"/>
            <a:ext cx="285013" cy="115786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4288369"/>
            <a:ext cx="285013" cy="115786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183199"/>
            <a:ext cx="285013" cy="115786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5626652"/>
            <a:ext cx="285013" cy="115786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7" y="6060325"/>
            <a:ext cx="285013" cy="115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88" y="4113793"/>
            <a:ext cx="500693" cy="3814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1" y="4512865"/>
            <a:ext cx="531347" cy="4768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12" y="5007307"/>
            <a:ext cx="473445" cy="4223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5" y="5447251"/>
            <a:ext cx="527942" cy="4087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37" y="5873573"/>
            <a:ext cx="558597" cy="4359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82" y="3673849"/>
            <a:ext cx="510912" cy="42235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3612344"/>
            <a:ext cx="585309" cy="50848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058926"/>
            <a:ext cx="585309" cy="508486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6069633" y="5845254"/>
            <a:ext cx="585309" cy="43778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5398672"/>
            <a:ext cx="585309" cy="50848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3" y="4952090"/>
            <a:ext cx="585309" cy="508486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4" y="4505508"/>
            <a:ext cx="585309" cy="508486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6" y="1893380"/>
            <a:ext cx="1096440" cy="1802961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3612344"/>
            <a:ext cx="585309" cy="508486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058926"/>
            <a:ext cx="585309" cy="508486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7202076" y="5845254"/>
            <a:ext cx="585309" cy="43778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5398672"/>
            <a:ext cx="585309" cy="508486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6" y="4952090"/>
            <a:ext cx="585309" cy="508486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7" y="4505508"/>
            <a:ext cx="585309" cy="508486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49" y="1893380"/>
            <a:ext cx="1096440" cy="1802961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3612344"/>
            <a:ext cx="585309" cy="508486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058926"/>
            <a:ext cx="585309" cy="508486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4"/>
          <a:stretch/>
        </p:blipFill>
        <p:spPr>
          <a:xfrm>
            <a:off x="8353879" y="5845254"/>
            <a:ext cx="585309" cy="437783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5398672"/>
            <a:ext cx="585309" cy="50848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9" y="4952090"/>
            <a:ext cx="585309" cy="508486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80" y="4505508"/>
            <a:ext cx="585309" cy="508486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683568" y="2797940"/>
            <a:ext cx="2860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分第</a:t>
            </a:r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</a:p>
        </p:txBody>
      </p:sp>
      <p:sp>
        <p:nvSpPr>
          <p:cNvPr id="71" name="文字方塊 70"/>
          <p:cNvSpPr txBox="1"/>
          <p:nvPr/>
        </p:nvSpPr>
        <p:spPr>
          <a:xfrm>
            <a:off x="7015763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8172400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77874" y="318127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sz="2800" dirty="0">
              <a:solidFill>
                <a:srgbClr val="0099DB"/>
              </a:solidFill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286420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3206907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3561445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4077153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4470570" y="2767163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2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46569" y="2687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91580" y="1379674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張汽車貼紙平分給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每個人分到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P.124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35590" y="2554452"/>
            <a:ext cx="88198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次分掉        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9" name="圓角矩形 68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023869" y="2525992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235590" y="3363673"/>
            <a:ext cx="8819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次每人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得</a:t>
            </a:r>
            <a:endParaRPr lang="en-US" altLang="zh-TW" sz="32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32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呢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7" name="圓角矩形 86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261021" y="4837551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88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796" y="4905164"/>
            <a:ext cx="3478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</a:t>
            </a:r>
          </a:p>
        </p:txBody>
      </p:sp>
    </p:spTree>
    <p:extLst>
      <p:ext uri="{BB962C8B-B14F-4D97-AF65-F5344CB8AC3E}">
        <p14:creationId xmlns:p14="http://schemas.microsoft.com/office/powerpoint/2010/main" val="280817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</TotalTime>
  <Words>985</Words>
  <Application>Microsoft Office PowerPoint</Application>
  <PresentationFormat>如螢幕大小 (4:3)</PresentationFormat>
  <Paragraphs>231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21</vt:i4>
      </vt:variant>
    </vt:vector>
  </HeadingPairs>
  <TitlesOfParts>
    <vt:vector size="54" baseType="lpstr">
      <vt:lpstr>Arial Unicode MS</vt:lpstr>
      <vt:lpstr>DengXian</vt:lpstr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740</cp:revision>
  <dcterms:created xsi:type="dcterms:W3CDTF">2015-11-06T06:16:07Z</dcterms:created>
  <dcterms:modified xsi:type="dcterms:W3CDTF">2021-05-31T14:08:04Z</dcterms:modified>
</cp:coreProperties>
</file>