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30" r:id="rId2"/>
    <p:sldId id="892" r:id="rId3"/>
    <p:sldId id="893" r:id="rId4"/>
    <p:sldId id="659" r:id="rId5"/>
    <p:sldId id="880" r:id="rId6"/>
    <p:sldId id="894" r:id="rId7"/>
    <p:sldId id="895" r:id="rId8"/>
    <p:sldId id="896" r:id="rId9"/>
    <p:sldId id="897" r:id="rId10"/>
    <p:sldId id="898" r:id="rId11"/>
    <p:sldId id="899" r:id="rId12"/>
    <p:sldId id="900" r:id="rId13"/>
    <p:sldId id="901" r:id="rId14"/>
    <p:sldId id="902" r:id="rId15"/>
    <p:sldId id="760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D4"/>
    <a:srgbClr val="CCFFCC"/>
    <a:srgbClr val="E9F3F5"/>
    <a:srgbClr val="E8F4F6"/>
    <a:srgbClr val="E9F4F7"/>
    <a:srgbClr val="FFFFCC"/>
    <a:srgbClr val="FCD9FF"/>
    <a:srgbClr val="C2DBEE"/>
    <a:srgbClr val="D7DF7F"/>
    <a:srgbClr val="D2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3443" autoAdjust="0"/>
  </p:normalViewPr>
  <p:slideViewPr>
    <p:cSldViewPr>
      <p:cViewPr varScale="1">
        <p:scale>
          <a:sx n="50" d="100"/>
          <a:sy n="50" d="100"/>
        </p:scale>
        <p:origin x="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kObXEArhc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GmCeI5R7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第十一課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蜘蛛救蛋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01F83-7B07-4592-9530-62FEDCDA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B02CF29-5489-40E5-A961-9A9DD0E96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2" t="13361" r="13326" b="21409"/>
          <a:stretch/>
        </p:blipFill>
        <p:spPr>
          <a:xfrm>
            <a:off x="107504" y="271612"/>
            <a:ext cx="9884191" cy="6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69B4A-0350-43FF-B871-698FDB82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、鴿子媽媽為什麼向大家求救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01F83-7B07-4592-9530-62FEDCDA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88AE604-42EB-45A6-9A6B-1AEFC976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8" t="23813" r="12290" b="27164"/>
          <a:stretch/>
        </p:blipFill>
        <p:spPr>
          <a:xfrm>
            <a:off x="14922" y="751310"/>
            <a:ext cx="9129078" cy="61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69B4A-0350-43FF-B871-698FDB82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" y="2636912"/>
            <a:ext cx="8686800" cy="1143000"/>
          </a:xfrm>
        </p:spPr>
        <p:txBody>
          <a:bodyPr/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、小蜘蛛用什麼方法救了寶貝蛋</a:t>
            </a:r>
            <a:r>
              <a:rPr lang="en-US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4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1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8AC5427-169A-4420-869E-5D9D9A178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6383" r="16924" b="20586"/>
          <a:stretch/>
        </p:blipFill>
        <p:spPr>
          <a:xfrm>
            <a:off x="323528" y="332656"/>
            <a:ext cx="868736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9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zh-TW" altLang="zh-TW" dirty="0">
                <a:ea typeface="書法中楷（注音一）"/>
                <a:cs typeface="Times New Roman" panose="02020603050405020304" pitchFamily="18" charset="0"/>
              </a:rPr>
              <a:t>請你</a:t>
            </a: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先</a:t>
            </a:r>
            <a:r>
              <a:rPr lang="zh-TW" altLang="zh-TW" dirty="0">
                <a:ea typeface="書法中楷（注音一）"/>
                <a:cs typeface="Times New Roman" panose="02020603050405020304" pitchFamily="18" charset="0"/>
              </a:rPr>
              <a:t>觀看影片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532042-27FA-400D-9332-ABBF11A23ACE}"/>
              </a:ext>
            </a:extLst>
          </p:cNvPr>
          <p:cNvSpPr/>
          <p:nvPr/>
        </p:nvSpPr>
        <p:spPr>
          <a:xfrm>
            <a:off x="1115616" y="270892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u="sng" dirty="0" err="1">
                <a:solidFill>
                  <a:srgbClr val="0563C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蜘蛛救蛋</a:t>
            </a:r>
            <a:r>
              <a:rPr lang="en-US" altLang="zh-TW" sz="4800" u="sng" dirty="0">
                <a:solidFill>
                  <a:srgbClr val="0563C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 https://www.youtube.com/watch?v=ZkObXEArhcg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887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546115D-14CF-4F24-A1A6-91582FBE5ACC}"/>
              </a:ext>
            </a:extLst>
          </p:cNvPr>
          <p:cNvSpPr txBox="1">
            <a:spLocks/>
          </p:cNvSpPr>
          <p:nvPr/>
        </p:nvSpPr>
        <p:spPr bwMode="auto">
          <a:xfrm>
            <a:off x="251520" y="2286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>
                <a:ea typeface="書法中楷（注音一）"/>
                <a:cs typeface="Times New Roman" panose="02020603050405020304" pitchFamily="18" charset="0"/>
              </a:rPr>
              <a:t>打開課本看看插圖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221428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7236296" y="404664"/>
            <a:ext cx="2084399" cy="19598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記敘文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160684" y="0"/>
            <a:ext cx="3956450" cy="6858000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看圖說說看：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說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說圖片中的小鳥表情如何？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2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你覺得小鳥為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麼會有這樣的表情？</a:t>
            </a: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3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說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說，你覺得小鳥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和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這顆蛋的關係是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7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162"/>
            <a:ext cx="4060401" cy="543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3011"/>
          <a:stretch/>
        </p:blipFill>
        <p:spPr>
          <a:xfrm>
            <a:off x="0" y="3366596"/>
            <a:ext cx="8029575" cy="3491403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7230321" y="690801"/>
            <a:ext cx="2084399" cy="19598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記敘文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237638" y="0"/>
            <a:ext cx="7797245" cy="3366596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看圖說說看：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4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圖片裡有人來幫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忙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嗎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5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蜘蛛是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麼幫忙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的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呢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6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這方法成功了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嗎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你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怎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麼知道的？</a:t>
            </a: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7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你覺得蜘蛛用來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救蛋的方法好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</a:rPr>
              <a:t>不</a:t>
            </a:r>
            <a:endParaRPr lang="en-US" altLang="zh-TW" sz="2800" b="1" dirty="0">
              <a:solidFill>
                <a:srgbClr val="FF0066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好？</a:t>
            </a:r>
          </a:p>
        </p:txBody>
      </p:sp>
    </p:spTree>
    <p:extLst>
      <p:ext uri="{BB962C8B-B14F-4D97-AF65-F5344CB8AC3E}">
        <p14:creationId xmlns:p14="http://schemas.microsoft.com/office/powerpoint/2010/main" val="10117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8872FF-F31B-4D4F-B26C-7AAF6843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026570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</a:t>
            </a:r>
            <a:r>
              <a:rPr lang="zh-TW" altLang="en-US" dirty="0"/>
              <a:t>請拿出課本，</a:t>
            </a:r>
            <a:r>
              <a:rPr lang="zh-TW" altLang="zh-TW" dirty="0"/>
              <a:t>朗讀課文，</a:t>
            </a:r>
            <a:r>
              <a:rPr lang="zh-TW" altLang="en-US" dirty="0"/>
              <a:t>  </a:t>
            </a:r>
            <a:br>
              <a:rPr lang="en-US" altLang="zh-TW" dirty="0"/>
            </a:br>
            <a:r>
              <a:rPr lang="zh-TW" altLang="en-US" dirty="0"/>
              <a:t>         </a:t>
            </a:r>
            <a:r>
              <a:rPr lang="zh-TW" altLang="zh-TW" dirty="0"/>
              <a:t>請</a:t>
            </a:r>
            <a:r>
              <a:rPr lang="zh-TW" altLang="zh-TW" b="1" dirty="0"/>
              <a:t>念三遍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318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A53F62-AB14-43CB-AF6C-D741E735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pPr algn="l"/>
            <a:r>
              <a:rPr lang="en-US" altLang="zh-TW" dirty="0"/>
              <a:t>(</a:t>
            </a:r>
            <a:r>
              <a:rPr lang="zh-TW" altLang="zh-TW" dirty="0"/>
              <a:t>四</a:t>
            </a:r>
            <a:r>
              <a:rPr lang="en-US" altLang="zh-TW" dirty="0"/>
              <a:t>)</a:t>
            </a:r>
            <a:r>
              <a:rPr lang="zh-TW" altLang="zh-TW" dirty="0"/>
              <a:t>、觀看</a:t>
            </a:r>
            <a:r>
              <a:rPr lang="en-US" altLang="zh-TW" u="sng" dirty="0">
                <a:hlinkClick r:id="rId2"/>
              </a:rPr>
              <a:t>女媧補天影片https://www.youtube.com/watch?v=AHGmCeI5R7Y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DA2C7F-BC26-4AAE-B7D4-3A475B125F5A}"/>
              </a:ext>
            </a:extLst>
          </p:cNvPr>
          <p:cNvSpPr/>
          <p:nvPr/>
        </p:nvSpPr>
        <p:spPr>
          <a:xfrm>
            <a:off x="849666" y="4581128"/>
            <a:ext cx="7444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u="sng" dirty="0">
                <a:latin typeface="+mj-ea"/>
                <a:ea typeface="+mj-ea"/>
                <a:cs typeface="Arial" panose="020B0604020202020204" pitchFamily="34" charset="0"/>
              </a:rPr>
              <a:t>連結請使用</a:t>
            </a:r>
            <a:r>
              <a:rPr lang="en-US" altLang="zh-TW" sz="3600" u="sng" dirty="0">
                <a:latin typeface="+mj-ea"/>
                <a:ea typeface="+mj-ea"/>
                <a:cs typeface="Arial" panose="020B0604020202020204" pitchFamily="34" charset="0"/>
              </a:rPr>
              <a:t>Chrome </a:t>
            </a:r>
            <a:r>
              <a:rPr lang="zh-TW" altLang="zh-TW" sz="3600" u="sng" dirty="0">
                <a:latin typeface="+mj-ea"/>
                <a:ea typeface="+mj-ea"/>
                <a:cs typeface="Arial" panose="020B0604020202020204" pitchFamily="34" charset="0"/>
              </a:rPr>
              <a:t>或</a:t>
            </a:r>
            <a:r>
              <a:rPr lang="en-US" altLang="zh-TW" sz="3600" u="sng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TW" sz="3600" u="sng" dirty="0" err="1">
                <a:latin typeface="+mj-ea"/>
                <a:ea typeface="+mj-ea"/>
                <a:cs typeface="Arial" panose="020B0604020202020204" pitchFamily="34" charset="0"/>
              </a:rPr>
              <a:t>Firefoxe</a:t>
            </a:r>
            <a:r>
              <a:rPr lang="zh-TW" altLang="zh-TW" sz="3600" u="sng" dirty="0">
                <a:latin typeface="+mj-ea"/>
                <a:ea typeface="+mj-ea"/>
                <a:cs typeface="Arial" panose="020B0604020202020204" pitchFamily="34" charset="0"/>
              </a:rPr>
              <a:t>瀏覽器</a:t>
            </a:r>
            <a:endParaRPr lang="zh-TW" altLang="en-US" sz="3600" u="sng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541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F19EE5-9A41-48CA-8815-221B508A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五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、朗讀課文與觀看影片後，動動腦，回答問題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3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69B4A-0350-43FF-B871-698FDB82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、傳說中，女媧是怎麼補天的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b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可以找找課文喔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573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6326</TotalTime>
  <Words>238</Words>
  <Application>Microsoft Office PowerPoint</Application>
  <PresentationFormat>如螢幕大小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DengXian</vt:lpstr>
      <vt:lpstr>書法中楷（注音一）</vt:lpstr>
      <vt:lpstr>書法中楷（破音二）</vt:lpstr>
      <vt:lpstr>書法中楷（破音三）</vt:lpstr>
      <vt:lpstr>華康標楷W5注音</vt:lpstr>
      <vt:lpstr>新細明體</vt:lpstr>
      <vt:lpstr>Arial</vt:lpstr>
      <vt:lpstr>Calibri</vt:lpstr>
      <vt:lpstr>Times New Roman</vt:lpstr>
      <vt:lpstr>預設簡報設計</vt:lpstr>
      <vt:lpstr>PowerPoint 簡報</vt:lpstr>
      <vt:lpstr>請你先觀看影片</vt:lpstr>
      <vt:lpstr>PowerPoint 簡報</vt:lpstr>
      <vt:lpstr>PowerPoint 簡報</vt:lpstr>
      <vt:lpstr>PowerPoint 簡報</vt:lpstr>
      <vt:lpstr>(三)、請拿出課本，朗讀課文，            請念三遍 </vt:lpstr>
      <vt:lpstr>(四)、觀看女媧補天影片https://www.youtube.com/watch?v=AHGmCeI5R7Y </vt:lpstr>
      <vt:lpstr>(五)、朗讀課文與觀看影片後，動動腦，回答問題:</vt:lpstr>
      <vt:lpstr>1、傳說中，女媧是怎麼補天的? (可以找找課文喔!)</vt:lpstr>
      <vt:lpstr>PowerPoint 簡報</vt:lpstr>
      <vt:lpstr>2、鴿子媽媽為什麼向大家求救?</vt:lpstr>
      <vt:lpstr>PowerPoint 簡報</vt:lpstr>
      <vt:lpstr>3、小蜘蛛用什麼方法救了寶貝蛋?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706</cp:revision>
  <dcterms:created xsi:type="dcterms:W3CDTF">2014-04-30T03:23:07Z</dcterms:created>
  <dcterms:modified xsi:type="dcterms:W3CDTF">2021-05-30T07:35:43Z</dcterms:modified>
</cp:coreProperties>
</file>