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730" r:id="rId2"/>
    <p:sldId id="731" r:id="rId3"/>
    <p:sldId id="742" r:id="rId4"/>
    <p:sldId id="756" r:id="rId5"/>
    <p:sldId id="757" r:id="rId6"/>
    <p:sldId id="766" r:id="rId7"/>
    <p:sldId id="767" r:id="rId8"/>
    <p:sldId id="768" r:id="rId9"/>
    <p:sldId id="769" r:id="rId10"/>
    <p:sldId id="770" r:id="rId11"/>
    <p:sldId id="771" r:id="rId12"/>
    <p:sldId id="752" r:id="rId1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F6"/>
    <a:srgbClr val="CCFFCC"/>
    <a:srgbClr val="E9F3F5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353" autoAdjust="0"/>
  </p:normalViewPr>
  <p:slideViewPr>
    <p:cSldViewPr>
      <p:cViewPr varScale="1">
        <p:scale>
          <a:sx n="72" d="100"/>
          <a:sy n="72" d="100"/>
        </p:scale>
        <p:origin x="6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2021/5/30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XZJ0yuaibAc" TargetMode="External"/><Relationship Id="rId4" Type="http://schemas.openxmlformats.org/officeDocument/2006/relationships/hyperlink" Target="https://www.youtube.com/watch?v=Evbao6TvUS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2875" y="3309183"/>
            <a:ext cx="80752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生活</a:t>
            </a:r>
            <a:r>
              <a:rPr lang="en-US" altLang="zh-TW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76-77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</a:t>
            </a:r>
            <a:endParaRPr lang="en-US" altLang="zh-TW" sz="6600" b="1" dirty="0">
              <a:solidFill>
                <a:schemeClr val="accent4">
                  <a:lumMod val="85000"/>
                  <a:lumOff val="1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id="{46E2058D-D4DD-404E-80BB-1B4B6E398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06C83E1-953D-4081-88CD-A678C6675881}"/>
              </a:ext>
            </a:extLst>
          </p:cNvPr>
          <p:cNvSpPr/>
          <p:nvPr/>
        </p:nvSpPr>
        <p:spPr>
          <a:xfrm>
            <a:off x="107504" y="404664"/>
            <a:ext cx="8928992" cy="612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4000" kern="100" dirty="0">
                <a:latin typeface="+mj-ea"/>
                <a:ea typeface="+mj-ea"/>
                <a:cs typeface="Arial" panose="020B0604020202020204" pitchFamily="34" charset="0"/>
              </a:rPr>
              <a:t>4</a:t>
            </a:r>
            <a:r>
              <a:rPr lang="zh-TW" altLang="en-US" sz="4000" kern="100" dirty="0">
                <a:latin typeface="+mj-ea"/>
                <a:ea typeface="+mj-ea"/>
                <a:cs typeface="Arial" panose="020B0604020202020204" pitchFamily="34" charset="0"/>
              </a:rPr>
              <a:t>、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想一想，雨天對生活會產生哪些影</a:t>
            </a:r>
            <a:endParaRPr lang="en-US" altLang="zh-TW" sz="4000" kern="1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      響呢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?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 </a:t>
            </a:r>
            <a:endParaRPr lang="en-US" altLang="zh-TW" sz="4000" kern="1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(3)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、下太多雨對大地會造成什麼災害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?</a:t>
            </a: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(4)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、如果很久沒下雨，對人們及大地會 </a:t>
            </a:r>
            <a:endParaRPr lang="en-US" altLang="zh-TW" sz="4000" kern="1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         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有什麼影響呢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?(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想看看中南部缺水</a:t>
            </a:r>
            <a:endParaRPr lang="en-US" altLang="zh-TW" sz="4000" kern="1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         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對居民及工廠有什麼影響。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4552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id="{EEC4A57E-FA3F-4D22-95AA-5F57158E2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06C83E1-953D-4081-88CD-A678C6675881}"/>
              </a:ext>
            </a:extLst>
          </p:cNvPr>
          <p:cNvSpPr/>
          <p:nvPr/>
        </p:nvSpPr>
        <p:spPr>
          <a:xfrm>
            <a:off x="215008" y="-147364"/>
            <a:ext cx="8928992" cy="634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5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、觀看影片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</a:p>
          <a:p>
            <a:pPr>
              <a:lnSpc>
                <a:spcPts val="7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(1)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  <a:hlinkClick r:id="rId4"/>
              </a:rPr>
              <a:t>雨對生活的影響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  <a:hlinkClick r:id="rId4"/>
              </a:rPr>
              <a:t>https://www.youtube.com/watch?v=Evbao6TvUSI</a:t>
            </a:r>
            <a:endParaRPr lang="en-US" altLang="zh-TW" sz="4000" kern="1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>
              <a:lnSpc>
                <a:spcPts val="7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(2)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  <a:hlinkClick r:id="rId5"/>
              </a:rPr>
              <a:t>雨後的景想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   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  <a:hlinkClick r:id="rId5"/>
              </a:rPr>
              <a:t>https://youtu.be/XZJ0yuaibAc</a:t>
            </a:r>
            <a:endParaRPr lang="en-US" altLang="zh-TW" sz="4000" kern="1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 algn="ctr">
              <a:lnSpc>
                <a:spcPts val="7000"/>
              </a:lnSpc>
              <a:spcAft>
                <a:spcPts val="0"/>
              </a:spcAft>
            </a:pPr>
            <a:r>
              <a:rPr lang="en-US" altLang="zh-TW" sz="2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(</a:t>
            </a:r>
            <a:r>
              <a:rPr lang="zh-TW" altLang="en-US" sz="2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連結請使用</a:t>
            </a:r>
            <a:r>
              <a:rPr lang="en-US" altLang="zh-TW" sz="2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Chrome </a:t>
            </a:r>
            <a:r>
              <a:rPr lang="zh-TW" altLang="en-US" sz="2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或 </a:t>
            </a:r>
            <a:r>
              <a:rPr lang="en-US" altLang="zh-TW" sz="2000" kern="100" dirty="0" err="1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Firefoxe</a:t>
            </a:r>
            <a:r>
              <a:rPr lang="zh-TW" altLang="en-US" sz="2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瀏覽器，</a:t>
            </a:r>
            <a:r>
              <a:rPr lang="en-US" altLang="zh-TW" sz="2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IE</a:t>
            </a:r>
            <a:r>
              <a:rPr lang="zh-TW" altLang="en-US" sz="2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有時會出現問題</a:t>
            </a:r>
            <a:r>
              <a:rPr lang="en-US" altLang="zh-TW" sz="2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4733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id="{22323310-D94A-4735-A8DD-E1AE71C7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5DE51A0-F1F9-4588-8C25-268F4B42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16" y="2910569"/>
            <a:ext cx="8655184" cy="1036862"/>
          </a:xfrm>
        </p:spPr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下課了。</a:t>
            </a:r>
          </a:p>
        </p:txBody>
      </p:sp>
    </p:spTree>
    <p:extLst>
      <p:ext uri="{BB962C8B-B14F-4D97-AF65-F5344CB8AC3E}">
        <p14:creationId xmlns:p14="http://schemas.microsoft.com/office/powerpoint/2010/main" val="186728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74F56-7D4E-4D52-BCFB-3C70F0EF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572"/>
            <a:ext cx="8075240" cy="5824835"/>
          </a:xfrm>
        </p:spPr>
        <p:txBody>
          <a:bodyPr/>
          <a:lstStyle/>
          <a:p>
            <a:pPr algn="l"/>
            <a: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</a:t>
            </a:r>
            <a: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、請閱讀與觀察</a:t>
            </a:r>
            <a: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76-77</a:t>
            </a: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頁圖文，小朋友們在討論什麼呢</a:t>
            </a:r>
            <a: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r>
              <a:rPr lang="zh-TW" altLang="en-US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再回答問題</a:t>
            </a:r>
            <a: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br>
              <a:rPr lang="en-US" altLang="zh-TW" sz="6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sz="6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069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27F560A-084B-4DEF-BF94-B3AEA1716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" t="13583" r="50000" b="14983"/>
          <a:stretch/>
        </p:blipFill>
        <p:spPr>
          <a:xfrm>
            <a:off x="688301" y="28044"/>
            <a:ext cx="7767398" cy="682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C1B39E8-AF09-413A-8443-F11D2E3C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A6C31EB-361E-426E-9DE3-F7E885D57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24" t="13583" r="2752" b="14983"/>
          <a:stretch/>
        </p:blipFill>
        <p:spPr>
          <a:xfrm>
            <a:off x="611560" y="44244"/>
            <a:ext cx="8229600" cy="67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id="{7FDFC840-D5DD-43C3-8ECB-E2021A2EB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CC1B39E8-AF09-413A-8443-F11D2E3C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想一想，回答下列問題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06C83E1-953D-4081-88CD-A678C6675881}"/>
              </a:ext>
            </a:extLst>
          </p:cNvPr>
          <p:cNvSpPr/>
          <p:nvPr/>
        </p:nvSpPr>
        <p:spPr>
          <a:xfrm>
            <a:off x="169168" y="2132856"/>
            <a:ext cx="8805664" cy="2085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60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TW" altLang="zh-TW" sz="6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、你喜歡雨天的校園嗎</a:t>
            </a:r>
            <a:r>
              <a:rPr lang="en-US" altLang="zh-TW" sz="6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?</a:t>
            </a: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6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       </a:t>
            </a:r>
            <a:r>
              <a:rPr lang="zh-TW" altLang="zh-TW" sz="6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為什麼</a:t>
            </a:r>
            <a:r>
              <a:rPr lang="en-US" altLang="zh-TW" sz="6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?</a:t>
            </a:r>
            <a:endParaRPr lang="zh-TW" altLang="zh-TW" sz="6000" kern="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8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id="{3D04963E-5DE0-444D-A54E-5FAE89EB6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CC1B39E8-AF09-413A-8443-F11D2E3C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想一想，回答下列問題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06C83E1-953D-4081-88CD-A678C6675881}"/>
              </a:ext>
            </a:extLst>
          </p:cNvPr>
          <p:cNvSpPr/>
          <p:nvPr/>
        </p:nvSpPr>
        <p:spPr>
          <a:xfrm>
            <a:off x="169168" y="1390390"/>
            <a:ext cx="8805664" cy="514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zh-TW" altLang="en-US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、在雨天發生的那些事件 </a:t>
            </a:r>
            <a:endParaRPr lang="en-US" altLang="zh-TW" sz="5400" kern="100" dirty="0">
              <a:latin typeface="書法中楷（注音一）" panose="02010609010101010101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      </a:t>
            </a:r>
            <a:r>
              <a:rPr lang="zh-TW" altLang="en-US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讓自己感覺不舒服</a:t>
            </a:r>
            <a:r>
              <a:rPr lang="en-US" altLang="zh-TW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?</a:t>
            </a: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zh-TW" altLang="en-US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      或在雨天發生的那些事件  </a:t>
            </a:r>
            <a:endParaRPr lang="en-US" altLang="zh-TW" sz="5400" kern="100" dirty="0">
              <a:latin typeface="書法中楷（注音一）" panose="02010609010101010101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      </a:t>
            </a:r>
            <a:r>
              <a:rPr lang="zh-TW" altLang="en-US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讓自己心情很愉快</a:t>
            </a:r>
            <a:r>
              <a:rPr lang="en-US" altLang="zh-TW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? </a:t>
            </a: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      </a:t>
            </a:r>
            <a:r>
              <a:rPr lang="zh-TW" altLang="en-US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為什麼</a:t>
            </a:r>
            <a:r>
              <a:rPr lang="en-US" altLang="zh-TW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?</a:t>
            </a:r>
            <a:endParaRPr lang="zh-TW" altLang="zh-TW" sz="5400" kern="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7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id="{741F2C48-BD26-4E97-AD20-715E48B78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06C83E1-953D-4081-88CD-A678C6675881}"/>
              </a:ext>
            </a:extLst>
          </p:cNvPr>
          <p:cNvSpPr/>
          <p:nvPr/>
        </p:nvSpPr>
        <p:spPr>
          <a:xfrm>
            <a:off x="338336" y="7099"/>
            <a:ext cx="8805664" cy="514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zh-TW" altLang="en-US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、在雨天發生的那些事件 </a:t>
            </a:r>
            <a:endParaRPr lang="en-US" altLang="zh-TW" sz="5400" kern="100" dirty="0">
              <a:latin typeface="書法中楷（注音一）" panose="02010609010101010101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      </a:t>
            </a:r>
            <a:r>
              <a:rPr lang="zh-TW" altLang="en-US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讓自己感覺不舒服</a:t>
            </a:r>
            <a:r>
              <a:rPr lang="en-US" altLang="zh-TW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?</a:t>
            </a: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zh-TW" altLang="en-US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      或在雨天發生的那些事件  </a:t>
            </a:r>
            <a:endParaRPr lang="en-US" altLang="zh-TW" sz="5400" kern="100" dirty="0">
              <a:latin typeface="書法中楷（注音一）" panose="02010609010101010101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      </a:t>
            </a:r>
            <a:r>
              <a:rPr lang="zh-TW" altLang="en-US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讓自己心情很愉快</a:t>
            </a:r>
            <a:r>
              <a:rPr lang="en-US" altLang="zh-TW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? </a:t>
            </a: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      </a:t>
            </a:r>
            <a:r>
              <a:rPr lang="zh-TW" altLang="en-US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為什麼</a:t>
            </a:r>
            <a:r>
              <a:rPr lang="en-US" altLang="zh-TW" sz="54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?</a:t>
            </a:r>
            <a:endParaRPr lang="zh-TW" altLang="zh-TW" sz="5400" kern="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7BF3597-C891-4849-8630-4A7E28A856C6}"/>
              </a:ext>
            </a:extLst>
          </p:cNvPr>
          <p:cNvSpPr/>
          <p:nvPr/>
        </p:nvSpPr>
        <p:spPr>
          <a:xfrm>
            <a:off x="179512" y="5297771"/>
            <a:ext cx="8964488" cy="154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  <a:spcAft>
                <a:spcPts val="0"/>
              </a:spcAft>
            </a:pPr>
            <a:r>
              <a:rPr lang="en-US" altLang="zh-TW" sz="32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TW" altLang="zh-TW" sz="32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喜歡、開心、好玩、涼爽、討厭、生氣、麻煩、不舒服</a:t>
            </a:r>
            <a:r>
              <a:rPr lang="en-US" altLang="zh-TW" sz="32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)</a:t>
            </a:r>
            <a:endParaRPr lang="zh-TW" altLang="zh-TW" sz="2800" kern="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4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id="{31C7A292-B375-4971-9F7C-A17C5953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06C83E1-953D-4081-88CD-A678C6675881}"/>
              </a:ext>
            </a:extLst>
          </p:cNvPr>
          <p:cNvSpPr/>
          <p:nvPr/>
        </p:nvSpPr>
        <p:spPr>
          <a:xfrm>
            <a:off x="26978" y="2276872"/>
            <a:ext cx="9117022" cy="3091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5200" kern="100" dirty="0"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</a:rPr>
              <a:t>3</a:t>
            </a:r>
            <a:r>
              <a:rPr lang="zh-TW" altLang="zh-TW" sz="52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、想一想，</a:t>
            </a:r>
            <a:r>
              <a:rPr lang="zh-TW" altLang="en-US" sz="52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遇到</a:t>
            </a:r>
            <a:r>
              <a:rPr lang="zh-TW" altLang="zh-TW" sz="52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雨天時自己</a:t>
            </a:r>
            <a:r>
              <a:rPr lang="zh-TW" altLang="en-US" sz="52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，  </a:t>
            </a:r>
            <a:endParaRPr lang="en-US" altLang="zh-TW" sz="5200" kern="1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52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       </a:t>
            </a:r>
            <a:r>
              <a:rPr lang="zh-TW" altLang="zh-TW" sz="52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最常出現的感覺有哪些</a:t>
            </a:r>
            <a:r>
              <a:rPr lang="en-US" altLang="zh-TW" sz="52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?</a:t>
            </a: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52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       </a:t>
            </a:r>
            <a:r>
              <a:rPr lang="zh-TW" altLang="zh-TW" sz="52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說說看。</a:t>
            </a:r>
            <a:endParaRPr lang="zh-TW" altLang="zh-TW" sz="5200" kern="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0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04454\Desktop\★108行銷-國小說明會PPT母片PNG\108行銷-國小說明會PPT母片-03.png">
            <a:extLst>
              <a:ext uri="{FF2B5EF4-FFF2-40B4-BE49-F238E27FC236}">
                <a16:creationId xmlns:a16="http://schemas.microsoft.com/office/drawing/2014/main" id="{234CF632-F673-4409-B08A-628F0EC71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16" y="-13692"/>
            <a:ext cx="9462616" cy="688538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06C83E1-953D-4081-88CD-A678C6675881}"/>
              </a:ext>
            </a:extLst>
          </p:cNvPr>
          <p:cNvSpPr/>
          <p:nvPr/>
        </p:nvSpPr>
        <p:spPr>
          <a:xfrm>
            <a:off x="107504" y="404664"/>
            <a:ext cx="8928992" cy="5097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4000" kern="100" dirty="0">
                <a:latin typeface="+mj-ea"/>
                <a:ea typeface="+mj-ea"/>
                <a:cs typeface="Arial" panose="020B0604020202020204" pitchFamily="34" charset="0"/>
              </a:rPr>
              <a:t>4</a:t>
            </a:r>
            <a:r>
              <a:rPr lang="zh-TW" altLang="en-US" sz="4000" kern="100" dirty="0">
                <a:latin typeface="+mj-ea"/>
                <a:ea typeface="+mj-ea"/>
                <a:cs typeface="Arial" panose="020B0604020202020204" pitchFamily="34" charset="0"/>
              </a:rPr>
              <a:t>、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想一想，雨天對生活會產生哪些影</a:t>
            </a:r>
            <a:endParaRPr lang="en-US" altLang="zh-TW" sz="4000" kern="1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      響呢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?</a:t>
            </a: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(1)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、下雨天時，天空可能會有什麼現象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?</a:t>
            </a: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(2)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、在下雨天的街道上，我們會看到什</a:t>
            </a:r>
            <a:endParaRPr lang="en-US" altLang="zh-TW" sz="4000" kern="1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>
              <a:lnSpc>
                <a:spcPts val="8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         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麼現象呢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3537834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6291</TotalTime>
  <Words>334</Words>
  <Application>Microsoft Office PowerPoint</Application>
  <PresentationFormat>如螢幕大小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DengXian</vt:lpstr>
      <vt:lpstr>書法中楷（注音一）</vt:lpstr>
      <vt:lpstr>新細明體</vt:lpstr>
      <vt:lpstr>Arial</vt:lpstr>
      <vt:lpstr>Calibri</vt:lpstr>
      <vt:lpstr>Times New Roman</vt:lpstr>
      <vt:lpstr>預設簡報設計</vt:lpstr>
      <vt:lpstr>PowerPoint 簡報</vt:lpstr>
      <vt:lpstr>(一)、請閱讀與觀察76-77頁圖文，小朋友們在討論什麼呢?再回答問題: </vt:lpstr>
      <vt:lpstr>PowerPoint 簡報</vt:lpstr>
      <vt:lpstr>PowerPoint 簡報</vt:lpstr>
      <vt:lpstr>想一想，回答下列問題:</vt:lpstr>
      <vt:lpstr>想一想，回答下列問題:</vt:lpstr>
      <vt:lpstr>PowerPoint 簡報</vt:lpstr>
      <vt:lpstr>PowerPoint 簡報</vt:lpstr>
      <vt:lpstr>PowerPoint 簡報</vt:lpstr>
      <vt:lpstr>PowerPoint 簡報</vt:lpstr>
      <vt:lpstr>PowerPoint 簡報</vt:lpstr>
      <vt:lpstr>下課了。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698</cp:revision>
  <dcterms:created xsi:type="dcterms:W3CDTF">2014-04-30T03:23:07Z</dcterms:created>
  <dcterms:modified xsi:type="dcterms:W3CDTF">2021-05-30T06:29:20Z</dcterms:modified>
</cp:coreProperties>
</file>