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theme/theme8.xml" ContentType="application/vnd.openxmlformats-officedocument.theme+xml"/>
  <Override PartName="/ppt/slideLayouts/slideLayout40.xml" ContentType="application/vnd.openxmlformats-officedocument.presentationml.slideLayout+xml"/>
  <Override PartName="/ppt/theme/theme9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1.xml" ContentType="application/vnd.openxmlformats-officedocument.theme+xml"/>
  <Override PartName="/ppt/slideLayouts/slideLayout63.xml" ContentType="application/vnd.openxmlformats-officedocument.presentationml.slideLayout+xml"/>
  <Override PartName="/ppt/theme/theme1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3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4.xml" ContentType="application/vnd.openxmlformats-officedocument.theme+xml"/>
  <Override PartName="/ppt/slideLayouts/slideLayout87.xml" ContentType="application/vnd.openxmlformats-officedocument.presentationml.slideLayout+xml"/>
  <Override PartName="/ppt/theme/theme15.xml" ContentType="application/vnd.openxmlformats-officedocument.theme+xml"/>
  <Override PartName="/ppt/slideLayouts/slideLayout88.xml" ContentType="application/vnd.openxmlformats-officedocument.presentationml.slideLayout+xml"/>
  <Override PartName="/ppt/theme/theme1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8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796" r:id="rId4"/>
    <p:sldMasterId id="2147483788" r:id="rId5"/>
    <p:sldMasterId id="2147483877" r:id="rId6"/>
    <p:sldMasterId id="2147483875" r:id="rId7"/>
    <p:sldMasterId id="2147483863" r:id="rId8"/>
    <p:sldMasterId id="2147483809" r:id="rId9"/>
    <p:sldMasterId id="2147483652" r:id="rId10"/>
    <p:sldMasterId id="2147483653" r:id="rId11"/>
    <p:sldMasterId id="2147483853" r:id="rId12"/>
    <p:sldMasterId id="2147483654" r:id="rId13"/>
    <p:sldMasterId id="2147483655" r:id="rId14"/>
    <p:sldMasterId id="2147483879" r:id="rId15"/>
    <p:sldMasterId id="2147483871" r:id="rId16"/>
    <p:sldMasterId id="2147483656" r:id="rId17"/>
    <p:sldMasterId id="2147483813" r:id="rId18"/>
    <p:sldMasterId id="2147483657" r:id="rId19"/>
  </p:sldMasterIdLst>
  <p:notesMasterIdLst>
    <p:notesMasterId r:id="rId33"/>
  </p:notesMasterIdLst>
  <p:sldIdLst>
    <p:sldId id="258" r:id="rId20"/>
    <p:sldId id="308" r:id="rId21"/>
    <p:sldId id="549" r:id="rId22"/>
    <p:sldId id="500" r:id="rId23"/>
    <p:sldId id="471" r:id="rId24"/>
    <p:sldId id="531" r:id="rId25"/>
    <p:sldId id="532" r:id="rId26"/>
    <p:sldId id="550" r:id="rId27"/>
    <p:sldId id="533" r:id="rId28"/>
    <p:sldId id="551" r:id="rId29"/>
    <p:sldId id="552" r:id="rId30"/>
    <p:sldId id="554" r:id="rId31"/>
    <p:sldId id="553" r:id="rId3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DB"/>
    <a:srgbClr val="F1652B"/>
    <a:srgbClr val="CEECEC"/>
    <a:srgbClr val="59C5C7"/>
    <a:srgbClr val="FFF8D4"/>
    <a:srgbClr val="D6EFEF"/>
    <a:srgbClr val="EB0089"/>
    <a:srgbClr val="34A940"/>
    <a:srgbClr val="E7E1F0"/>
    <a:srgbClr val="EB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3826" autoAdjust="0"/>
  </p:normalViewPr>
  <p:slideViewPr>
    <p:cSldViewPr>
      <p:cViewPr varScale="1">
        <p:scale>
          <a:sx n="72" d="100"/>
          <a:sy n="72" d="100"/>
        </p:scale>
        <p:origin x="13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21" Type="http://schemas.openxmlformats.org/officeDocument/2006/relationships/slide" Target="slides/slide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4E8C5-7D39-4831-8FFB-1C93F1CFD284}" type="datetimeFigureOut">
              <a:rPr lang="zh-TW" altLang="en-US" smtClean="0"/>
              <a:t>2021/5/29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60405-F73D-4798-9F42-389126FAE8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1621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23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57652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598740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274219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8991278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05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9219456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21462047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2795909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53153697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0475708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0900972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31616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41218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5475" y="260350"/>
            <a:ext cx="2168525" cy="567848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354762" cy="567848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94354627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6395832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39910827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5563016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05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6799851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71916028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0610792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025646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446467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371487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8284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3753390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5475" y="260350"/>
            <a:ext cx="2168525" cy="567848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354762" cy="567848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59039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7188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8818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8676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7220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5896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1695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465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1352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499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7894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2194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2000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43133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22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7159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54648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37715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362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23105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64889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1860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31018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61695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214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05040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8099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45372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08967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1522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65395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58604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0508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6796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89011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69932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82388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71183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44900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93735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6794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42256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82557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02354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05307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77791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54041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1210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2303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08131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43496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6151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27496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12618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78450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12597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56216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58920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49992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44465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9507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70913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481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5431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6074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88267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99901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8888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7135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076050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810517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1430157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05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5173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425744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65275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309175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3718299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9716913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35527583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777472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5475" y="274638"/>
            <a:ext cx="2168525" cy="5664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8313" y="274638"/>
            <a:ext cx="6354762" cy="5664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6183160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68313" y="274638"/>
            <a:ext cx="8675687" cy="5664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886377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7981620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3788329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65729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56298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9004697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476059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05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463954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603014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2533763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14044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5505624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4208417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58260801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5475" y="260350"/>
            <a:ext cx="2168525" cy="567848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354762" cy="567848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51389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17.pn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4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1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2.xml"/><Relationship Id="rId16" Type="http://schemas.openxmlformats.org/officeDocument/2006/relationships/slide" Target="../slides/slide1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1.png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microsoft.com/office/2007/relationships/hdphoto" Target="../media/hdphoto3.wdp"/><Relationship Id="rId22" Type="http://schemas.microsoft.com/office/2007/relationships/hdphoto" Target="../media/hdphoto2.wdp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18.png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54.xml"/><Relationship Id="rId21" Type="http://schemas.microsoft.com/office/2007/relationships/hdphoto" Target="../media/hdphoto1.wdp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11.xml"/><Relationship Id="rId17" Type="http://schemas.openxmlformats.org/officeDocument/2006/relationships/slide" Target="../slides/slide1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53.xml"/><Relationship Id="rId16" Type="http://schemas.openxmlformats.org/officeDocument/2006/relationships/image" Target="../media/image1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6.xml"/><Relationship Id="rId15" Type="http://schemas.microsoft.com/office/2007/relationships/hdphoto" Target="../media/hdphoto4.wdp"/><Relationship Id="rId23" Type="http://schemas.microsoft.com/office/2007/relationships/hdphoto" Target="../media/hdphoto2.wdp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19.png"/><Relationship Id="rId22" Type="http://schemas.openxmlformats.org/officeDocument/2006/relationships/image" Target="../media/image5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12" Type="http://schemas.microsoft.com/office/2007/relationships/hdphoto" Target="../media/hdphoto2.wdp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63.xml"/><Relationship Id="rId6" Type="http://schemas.openxmlformats.org/officeDocument/2006/relationships/slide" Target="../slides/slide1.xml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microsoft.com/office/2007/relationships/hdphoto" Target="../media/hdphoto1.wdp"/><Relationship Id="rId4" Type="http://schemas.microsoft.com/office/2007/relationships/hdphoto" Target="../media/hdphoto4.wdp"/><Relationship Id="rId9" Type="http://schemas.openxmlformats.org/officeDocument/2006/relationships/image" Target="../media/image4.png"/><Relationship Id="rId14" Type="http://schemas.openxmlformats.org/officeDocument/2006/relationships/image" Target="../media/image6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20.pn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66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1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2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" Target="../slides/slide1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73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image" Target="../media/image1.png"/><Relationship Id="rId22" Type="http://schemas.openxmlformats.org/officeDocument/2006/relationships/image" Target="../media/image8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14.xml"/><Relationship Id="rId18" Type="http://schemas.openxmlformats.org/officeDocument/2006/relationships/image" Target="../media/image2.png"/><Relationship Id="rId26" Type="http://schemas.openxmlformats.org/officeDocument/2006/relationships/image" Target="../media/image6.png"/><Relationship Id="rId3" Type="http://schemas.openxmlformats.org/officeDocument/2006/relationships/slideLayout" Target="../slideLayouts/slideLayout77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" Target="../slides/slide1.xm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76.xml"/><Relationship Id="rId16" Type="http://schemas.openxmlformats.org/officeDocument/2006/relationships/image" Target="../media/image1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24" Type="http://schemas.microsoft.com/office/2007/relationships/hdphoto" Target="../media/hdphoto2.wdp"/><Relationship Id="rId5" Type="http://schemas.openxmlformats.org/officeDocument/2006/relationships/slideLayout" Target="../slideLayouts/slideLayout79.xml"/><Relationship Id="rId15" Type="http://schemas.microsoft.com/office/2007/relationships/hdphoto" Target="../media/hdphoto5.wdp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8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image" Target="../media/image21.png"/><Relationship Id="rId22" Type="http://schemas.microsoft.com/office/2007/relationships/hdphoto" Target="../media/hdphoto1.wdp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5.png"/><Relationship Id="rId3" Type="http://schemas.openxmlformats.org/officeDocument/2006/relationships/image" Target="../media/image22.png"/><Relationship Id="rId7" Type="http://schemas.openxmlformats.org/officeDocument/2006/relationships/slide" Target="../slides/slide1.xml"/><Relationship Id="rId12" Type="http://schemas.microsoft.com/office/2007/relationships/hdphoto" Target="../media/hdphoto1.wdp"/><Relationship Id="rId2" Type="http://schemas.openxmlformats.org/officeDocument/2006/relationships/theme" Target="../theme/theme1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1.png"/><Relationship Id="rId11" Type="http://schemas.openxmlformats.org/officeDocument/2006/relationships/image" Target="../media/image4.png"/><Relationship Id="rId5" Type="http://schemas.microsoft.com/office/2007/relationships/hdphoto" Target="../media/hdphoto5.wdp"/><Relationship Id="rId15" Type="http://schemas.openxmlformats.org/officeDocument/2006/relationships/image" Target="../media/image8.png"/><Relationship Id="rId10" Type="http://schemas.openxmlformats.org/officeDocument/2006/relationships/image" Target="../media/image20.png"/><Relationship Id="rId4" Type="http://schemas.openxmlformats.org/officeDocument/2006/relationships/image" Target="../media/image21.png"/><Relationship Id="rId9" Type="http://schemas.openxmlformats.org/officeDocument/2006/relationships/image" Target="../media/image3.png"/><Relationship Id="rId14" Type="http://schemas.microsoft.com/office/2007/relationships/hdphoto" Target="../media/hdphoto2.wdp"/></Relationships>
</file>

<file path=ppt/slideMasters/_rels/slideMaster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microsoft.com/office/2007/relationships/hdphoto" Target="../media/hdphoto2.wdp"/><Relationship Id="rId4" Type="http://schemas.openxmlformats.org/officeDocument/2006/relationships/slide" Target="../slides/slide1.xml"/><Relationship Id="rId9" Type="http://schemas.openxmlformats.org/officeDocument/2006/relationships/image" Target="../media/image5.png"/><Relationship Id="rId14" Type="http://schemas.openxmlformats.org/officeDocument/2006/relationships/image" Target="../media/image24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18" Type="http://schemas.microsoft.com/office/2007/relationships/hdphoto" Target="../media/hdphoto6.wdp"/><Relationship Id="rId3" Type="http://schemas.openxmlformats.org/officeDocument/2006/relationships/slideLayout" Target="../slideLayouts/slideLayout91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17.xml"/><Relationship Id="rId17" Type="http://schemas.openxmlformats.org/officeDocument/2006/relationships/image" Target="../media/image25.png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3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2.png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9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" Target="../slides/slide1.xml"/><Relationship Id="rId22" Type="http://schemas.microsoft.com/office/2007/relationships/hdphoto" Target="../media/hdphoto2.wdp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18" Type="http://schemas.microsoft.com/office/2007/relationships/hdphoto" Target="../media/hdphoto1.wdp"/><Relationship Id="rId3" Type="http://schemas.openxmlformats.org/officeDocument/2006/relationships/slideLayout" Target="../slideLayouts/slideLayout102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8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3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2.png"/><Relationship Id="rId23" Type="http://schemas.openxmlformats.org/officeDocument/2006/relationships/image" Target="../media/image26.png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" Target="../slides/slide1.xml"/><Relationship Id="rId22" Type="http://schemas.openxmlformats.org/officeDocument/2006/relationships/image" Target="../media/image6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7.pn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13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2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slide" Target="../slides/slide1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2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1.png"/><Relationship Id="rId22" Type="http://schemas.openxmlformats.org/officeDocument/2006/relationships/image" Target="../media/image8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18" Type="http://schemas.microsoft.com/office/2007/relationships/hdphoto" Target="../media/hdphoto1.wdp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" Target="../slides/slide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7.pn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2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" Target="../slides/slide1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33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Relationship Id="rId22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microsoft.com/office/2007/relationships/hdphoto" Target="../media/hdphoto2.wdp"/><Relationship Id="rId4" Type="http://schemas.openxmlformats.org/officeDocument/2006/relationships/slide" Target="../slides/slide1.xml"/><Relationship Id="rId9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.png"/><Relationship Id="rId11" Type="http://schemas.microsoft.com/office/2007/relationships/hdphoto" Target="../media/hdphoto2.wdp"/><Relationship Id="rId5" Type="http://schemas.openxmlformats.org/officeDocument/2006/relationships/slide" Target="../slides/slide1.xml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microsoft.com/office/2007/relationships/hdphoto" Target="../media/hdphoto1.wdp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2.png"/><Relationship Id="rId17" Type="http://schemas.microsoft.com/office/2007/relationships/hdphoto" Target="../media/hdphoto2.wdp"/><Relationship Id="rId2" Type="http://schemas.openxmlformats.org/officeDocument/2006/relationships/theme" Target="../theme/theme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2.png"/><Relationship Id="rId11" Type="http://schemas.openxmlformats.org/officeDocument/2006/relationships/slide" Target="../slides/slide1.xml"/><Relationship Id="rId5" Type="http://schemas.openxmlformats.org/officeDocument/2006/relationships/image" Target="../media/image11.png"/><Relationship Id="rId15" Type="http://schemas.microsoft.com/office/2007/relationships/hdphoto" Target="../media/hdphoto1.wdp"/><Relationship Id="rId10" Type="http://schemas.openxmlformats.org/officeDocument/2006/relationships/image" Target="../media/image1.png"/><Relationship Id="rId19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7.png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12" Type="http://schemas.microsoft.com/office/2007/relationships/hdphoto" Target="../media/hdphoto2.wdp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8.xml"/><Relationship Id="rId6" Type="http://schemas.openxmlformats.org/officeDocument/2006/relationships/slide" Target="../slides/slide1.xml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4.png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12" Type="http://schemas.microsoft.com/office/2007/relationships/hdphoto" Target="../media/hdphoto2.wdp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9.xml"/><Relationship Id="rId6" Type="http://schemas.openxmlformats.org/officeDocument/2006/relationships/slide" Target="../slides/slide1.xml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4.png"/><Relationship Id="rId1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.png"/><Relationship Id="rId11" Type="http://schemas.microsoft.com/office/2007/relationships/hdphoto" Target="../media/hdphoto2.wdp"/><Relationship Id="rId5" Type="http://schemas.openxmlformats.org/officeDocument/2006/relationships/slide" Target="../slides/slide1.xml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07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0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圖片 9">
            <a:hlinkClick r:id="rId15" action="ppaction://hlinksldjump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82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565" b="90435" l="3556" r="94667">
                        <a14:foregroundMark x1="26667" y1="29565" x2="24000" y2="37391"/>
                        <a14:foregroundMark x1="23556" y1="38261" x2="25778" y2="43478"/>
                        <a14:foregroundMark x1="26667" y1="44348" x2="23111" y2="51304"/>
                        <a14:foregroundMark x1="23111" y1="51304" x2="29778" y2="49565"/>
                        <a14:foregroundMark x1="25333" y1="52174" x2="26222" y2="70435"/>
                        <a14:foregroundMark x1="24889" y1="60000" x2="22667" y2="68696"/>
                        <a14:foregroundMark x1="27556" y1="54783" x2="29333" y2="66087"/>
                        <a14:foregroundMark x1="32889" y1="33913" x2="43111" y2="32174"/>
                        <a14:foregroundMark x1="37778" y1="29565" x2="37333" y2="70435"/>
                        <a14:foregroundMark x1="32889" y1="42609" x2="32889" y2="53913"/>
                        <a14:foregroundMark x1="32000" y1="40000" x2="44000" y2="41739"/>
                        <a14:foregroundMark x1="44000" y1="41739" x2="39556" y2="51304"/>
                        <a14:foregroundMark x1="33333" y1="43478" x2="36889" y2="51304"/>
                        <a14:foregroundMark x1="37778" y1="57391" x2="29333" y2="70435"/>
                        <a14:foregroundMark x1="48444" y1="31304" x2="59111" y2="32174"/>
                        <a14:foregroundMark x1="59111" y1="32174" x2="56889" y2="47826"/>
                        <a14:foregroundMark x1="53333" y1="34783" x2="49333" y2="40000"/>
                        <a14:foregroundMark x1="56889" y1="40870" x2="50667" y2="47826"/>
                        <a14:foregroundMark x1="61333" y1="33043" x2="68889" y2="30435"/>
                        <a14:foregroundMark x1="68889" y1="30435" x2="70222" y2="46957"/>
                        <a14:foregroundMark x1="70222" y1="46957" x2="61778" y2="46957"/>
                        <a14:foregroundMark x1="64889" y1="33913" x2="62222" y2="38261"/>
                        <a14:foregroundMark x1="58667" y1="51304" x2="60444" y2="66957"/>
                        <a14:foregroundMark x1="58222" y1="53913" x2="50667" y2="57391"/>
                        <a14:foregroundMark x1="52000" y1="56522" x2="52444" y2="66957"/>
                        <a14:foregroundMark x1="52444" y1="66957" x2="61778" y2="69565"/>
                        <a14:foregroundMark x1="62667" y1="72174" x2="68000" y2="71304"/>
                        <a14:foregroundMark x1="61333" y1="53043" x2="69333" y2="58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56" t="12136" r="4974" b="9370"/>
          <a:stretch/>
        </p:blipFill>
        <p:spPr>
          <a:xfrm>
            <a:off x="71664" y="152636"/>
            <a:ext cx="1476000" cy="688800"/>
          </a:xfrm>
          <a:prstGeom prst="rect">
            <a:avLst/>
          </a:prstGeom>
        </p:spPr>
      </p:pic>
      <p:sp>
        <p:nvSpPr>
          <p:cNvPr id="615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615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5" name="日期版面配置區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16" action="ppaction://hlinksldjump"/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2" t="5897" r="9325"/>
          <a:stretch/>
        </p:blipFill>
        <p:spPr>
          <a:xfrm>
            <a:off x="278010" y="1376363"/>
            <a:ext cx="507588" cy="648000"/>
          </a:xfrm>
          <a:prstGeom prst="rect">
            <a:avLst/>
          </a:prstGeom>
        </p:spPr>
      </p:pic>
      <p:pic>
        <p:nvPicPr>
          <p:cNvPr id="7176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0938" y1="44700" x2="81236" y2="48848"/>
                        <a14:foregroundMark x1="25515" y1="28111" x2="81693" y2="27650"/>
                        <a14:foregroundMark x1="20824" y1="64516" x2="54348" y2="65438"/>
                        <a14:foregroundMark x1="5492" y1="38710" x2="7895" y2="60369"/>
                        <a14:foregroundMark x1="6865" y1="66359" x2="9840" y2="73733"/>
                        <a14:foregroundMark x1="93822" y1="42396" x2="94737" y2="58065"/>
                        <a14:foregroundMark x1="97140" y1="70507" x2="96796" y2="75115"/>
                        <a14:foregroundMark x1="29405" y1="23041" x2="84439" y2="23502"/>
                        <a14:foregroundMark x1="93249" y1="87558" x2="98970" y2="78802"/>
                        <a14:foregroundMark x1="5835" y1="55760" x2="6064" y2="74654"/>
                        <a14:foregroundMark x1="1831" y1="76498" x2="8810" y2="86636"/>
                        <a14:foregroundMark x1="83982" y1="62673" x2="88101" y2="74194"/>
                        <a14:foregroundMark x1="96796" y1="54839" x2="99771" y2="71889"/>
                        <a14:backgroundMark x1="98856" y1="39171" x2="98856" y2="50230"/>
                        <a14:backgroundMark x1="99542" y1="61751" x2="99542" y2="67281"/>
                        <a14:backgroundMark x1="99657" y1="67281" x2="99771" y2="68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8620"/>
            <a:ext cx="4896544" cy="92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717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4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9">
            <a:hlinkClick r:id="rId17" action="ppaction://hlinksldjump"/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群組 2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5" name="圖片 24"/>
            <p:cNvPicPr>
              <a:picLocks noChangeAspect="1"/>
            </p:cNvPicPr>
            <p:nvPr userDrawn="1"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 userDrawn="1"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0938" y1="44700" x2="81236" y2="48848"/>
                        <a14:foregroundMark x1="25515" y1="28111" x2="81693" y2="27650"/>
                        <a14:foregroundMark x1="20824" y1="64516" x2="54348" y2="65438"/>
                        <a14:foregroundMark x1="5492" y1="38710" x2="7895" y2="60369"/>
                        <a14:foregroundMark x1="6865" y1="66359" x2="9840" y2="73733"/>
                        <a14:foregroundMark x1="93822" y1="42396" x2="94737" y2="58065"/>
                        <a14:foregroundMark x1="97140" y1="70507" x2="96796" y2="75115"/>
                        <a14:foregroundMark x1="29405" y1="23041" x2="84439" y2="23502"/>
                        <a14:foregroundMark x1="93249" y1="87558" x2="98970" y2="78802"/>
                        <a14:foregroundMark x1="5835" y1="55760" x2="6064" y2="74654"/>
                        <a14:foregroundMark x1="1831" y1="76498" x2="8810" y2="86636"/>
                        <a14:foregroundMark x1="83982" y1="62673" x2="88101" y2="74194"/>
                        <a14:foregroundMark x1="96796" y1="54839" x2="99771" y2="71889"/>
                        <a14:backgroundMark x1="98856" y1="39171" x2="98856" y2="50230"/>
                        <a14:backgroundMark x1="99542" y1="61751" x2="99542" y2="67281"/>
                        <a14:backgroundMark x1="99657" y1="67281" x2="99771" y2="68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8620"/>
            <a:ext cx="4896544" cy="92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717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  <p:pic>
        <p:nvPicPr>
          <p:cNvPr id="14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9">
            <a:hlinkClick r:id="rId6" action="ppaction://hlinksldjump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群組 2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5" name="圖片 24"/>
            <p:cNvPicPr>
              <a:picLocks noChangeAspect="1"/>
            </p:cNvPicPr>
            <p:nvPr userDrawn="1"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94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5667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56686" name="Picture 14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-27384"/>
            <a:ext cx="3562574" cy="98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15" action="ppaction://hlinksldjump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" y="1323282"/>
            <a:ext cx="866250" cy="792000"/>
          </a:xfrm>
          <a:prstGeom prst="rect">
            <a:avLst/>
          </a:prstGeom>
        </p:spPr>
      </p:pic>
      <p:sp>
        <p:nvSpPr>
          <p:cNvPr id="24371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68313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4371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914400" y="14128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3600">
                <a:solidFill>
                  <a:srgbClr val="898989"/>
                </a:solidFill>
                <a:latin typeface="+mn-lt"/>
                <a:ea typeface="華康標楷W5注音" pitchFamily="66" charset="-120"/>
              </a:defRPr>
            </a:lvl1pPr>
          </a:lstStyle>
          <a:p>
            <a:endParaRPr lang="en-US" altLang="zh-TW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3600">
                <a:solidFill>
                  <a:srgbClr val="898989"/>
                </a:solidFill>
                <a:latin typeface="+mn-lt"/>
                <a:ea typeface="華康標楷W5注音" pitchFamily="66" charset="-120"/>
              </a:defRPr>
            </a:lvl1pPr>
          </a:lstStyle>
          <a:p>
            <a:endParaRPr lang="zh-TW" altLang="zh-TW"/>
          </a:p>
        </p:txBody>
      </p:sp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17" action="ppaction://hlinksldjump"/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-27384"/>
            <a:ext cx="3562574" cy="98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群組 24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6" name="圖片 25"/>
            <p:cNvPicPr>
              <a:picLocks noChangeAspect="1"/>
            </p:cNvPicPr>
            <p:nvPr userDrawn="1"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 userDrawn="1"/>
          </p:nvPicPr>
          <p:blipFill rotWithShape="1"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70240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5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2647"/>
            <a:ext cx="9144000" cy="1895354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" y="1323282"/>
            <a:ext cx="866250" cy="792000"/>
          </a:xfrm>
          <a:prstGeom prst="rect">
            <a:avLst/>
          </a:prstGeom>
        </p:spPr>
      </p:pic>
      <p:sp>
        <p:nvSpPr>
          <p:cNvPr id="24371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68313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4371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914400" y="14128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3600">
                <a:solidFill>
                  <a:srgbClr val="898989"/>
                </a:solidFill>
                <a:latin typeface="+mn-lt"/>
                <a:ea typeface="華康標楷W5注音" pitchFamily="66" charset="-120"/>
              </a:defRPr>
            </a:lvl1pPr>
          </a:lstStyle>
          <a:p>
            <a:endParaRPr lang="en-US" altLang="zh-TW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3600">
                <a:solidFill>
                  <a:srgbClr val="898989"/>
                </a:solidFill>
                <a:latin typeface="+mn-lt"/>
                <a:ea typeface="華康標楷W5注音" pitchFamily="66" charset="-120"/>
              </a:defRPr>
            </a:lvl1pPr>
          </a:lstStyle>
          <a:p>
            <a:endParaRPr lang="zh-TW" altLang="zh-TW"/>
          </a:p>
        </p:txBody>
      </p:sp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7" action="ppaction://hlinksldjump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-27384"/>
            <a:ext cx="3562574" cy="98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群組 24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6" name="圖片 25"/>
            <p:cNvPicPr>
              <a:picLocks noChangeAspect="1"/>
            </p:cNvPicPr>
            <p:nvPr userDrawn="1"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70240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68313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4371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914400" y="14128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3600">
                <a:solidFill>
                  <a:srgbClr val="898989"/>
                </a:solidFill>
                <a:latin typeface="+mn-lt"/>
                <a:ea typeface="華康標楷W5注音" pitchFamily="66" charset="-120"/>
              </a:defRPr>
            </a:lvl1pPr>
          </a:lstStyle>
          <a:p>
            <a:endParaRPr lang="en-US" altLang="zh-TW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3600">
                <a:solidFill>
                  <a:srgbClr val="898989"/>
                </a:solidFill>
                <a:latin typeface="+mn-lt"/>
                <a:ea typeface="華康標楷W5注音" pitchFamily="66" charset="-120"/>
              </a:defRPr>
            </a:lvl1pPr>
          </a:lstStyle>
          <a:p>
            <a:endParaRPr lang="zh-TW" altLang="zh-TW"/>
          </a:p>
        </p:txBody>
      </p:sp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4" action="ppaction://hlinksldjump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群組 24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6" name="圖片 25"/>
            <p:cNvPicPr>
              <a:picLocks noChangeAspect="1"/>
            </p:cNvPicPr>
            <p:nvPr userDrawn="1"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70240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20363CFE-04E5-4CD4-A82C-77D34770755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4" y="-142952"/>
            <a:ext cx="5945092" cy="1101407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282CEE14-6022-4BAE-AFDA-30778C6AC1C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5" y="1345287"/>
            <a:ext cx="828092" cy="83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7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1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44742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914400" y="14128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36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36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endParaRPr lang="zh-TW" altLang="zh-TW"/>
          </a:p>
        </p:txBody>
      </p:sp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14" action="ppaction://hlinksldjump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6875" y1="34503" x2="25625" y2="28070"/>
                        <a14:foregroundMark x1="25625" y1="28655" x2="30625" y2="27485"/>
                        <a14:foregroundMark x1="4688" y1="42105" x2="5938" y2="83041"/>
                        <a14:foregroundMark x1="6250" y1="84795" x2="11563" y2="94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286" y="8620"/>
            <a:ext cx="1847496" cy="98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群組 2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5" name="圖片 24"/>
            <p:cNvPicPr>
              <a:picLocks noChangeAspect="1"/>
            </p:cNvPicPr>
            <p:nvPr userDrawn="1"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 userDrawn="1"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198232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1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44742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914400" y="14128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36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36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endParaRPr lang="zh-TW" altLang="zh-TW"/>
          </a:p>
        </p:txBody>
      </p:sp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14" action="ppaction://hlinksldjump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群組 2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5" name="圖片 24"/>
            <p:cNvPicPr>
              <a:picLocks noChangeAspect="1"/>
            </p:cNvPicPr>
            <p:nvPr userDrawn="1"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 userDrawn="1"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198232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  <p:pic>
        <p:nvPicPr>
          <p:cNvPr id="21" name="圖片 20" descr="一張含有 標誌, 食物, 停止, 街道 的圖片&#10;&#10;自動產生的描述">
            <a:extLst>
              <a:ext uri="{FF2B5EF4-FFF2-40B4-BE49-F238E27FC236}">
                <a16:creationId xmlns:a16="http://schemas.microsoft.com/office/drawing/2014/main" id="{30CCBE47-D12A-C542-A06E-CBD579F66E96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7" y="0"/>
            <a:ext cx="1836204" cy="98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5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 descr="000-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268413"/>
            <a:ext cx="641350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65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45766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914400" y="14128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36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36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endParaRPr lang="zh-TW" altLang="zh-TW"/>
          </a:p>
        </p:txBody>
      </p:sp>
      <p:pic>
        <p:nvPicPr>
          <p:cNvPr id="245769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70" name="圖片 9">
            <a:hlinkClick r:id="rId15" action="ppaction://hlinksldjump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71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群組 1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15" name="圖片 14"/>
            <p:cNvPicPr>
              <a:picLocks noChangeAspect="1"/>
            </p:cNvPicPr>
            <p:nvPr userDrawn="1"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18" name="圖片 17"/>
            <p:cNvPicPr>
              <a:picLocks noChangeAspect="1"/>
            </p:cNvPicPr>
            <p:nvPr userDrawn="1"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410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3" name="日期版面配置區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4" name="頁尾版面配置區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1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圖片 9">
            <a:hlinkClick r:id="rId14" action="ppaction://hlinksldjump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群組 24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6" name="圖片 25"/>
            <p:cNvPicPr>
              <a:picLocks noChangeAspect="1"/>
            </p:cNvPicPr>
            <p:nvPr userDrawn="1"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 userDrawn="1"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7898" r="7315" b="3090"/>
          <a:stretch/>
        </p:blipFill>
        <p:spPr>
          <a:xfrm>
            <a:off x="200555" y="1378534"/>
            <a:ext cx="624413" cy="648000"/>
          </a:xfrm>
          <a:prstGeom prst="rect">
            <a:avLst/>
          </a:prstGeom>
        </p:spPr>
      </p:pic>
      <p:sp>
        <p:nvSpPr>
          <p:cNvPr id="51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51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15" action="ppaction://hlinksldjump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51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4" action="ppaction://hlinksldjump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0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7898" r="7315" b="3090"/>
          <a:stretch/>
        </p:blipFill>
        <p:spPr>
          <a:xfrm>
            <a:off x="200555" y="1378534"/>
            <a:ext cx="624413" cy="648000"/>
          </a:xfrm>
          <a:prstGeom prst="rect">
            <a:avLst/>
          </a:prstGeom>
        </p:spPr>
      </p:pic>
      <p:sp>
        <p:nvSpPr>
          <p:cNvPr id="51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51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5" action="ppaction://hlinksldjump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9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圖片 3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6"/>
          <a:stretch/>
        </p:blipFill>
        <p:spPr>
          <a:xfrm>
            <a:off x="6555118" y="2333405"/>
            <a:ext cx="1490965" cy="2175715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10"/>
          <a:stretch/>
        </p:blipFill>
        <p:spPr>
          <a:xfrm>
            <a:off x="730700" y="2252254"/>
            <a:ext cx="1426901" cy="2256866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4"/>
          <a:stretch/>
        </p:blipFill>
        <p:spPr>
          <a:xfrm>
            <a:off x="3522363" y="2357655"/>
            <a:ext cx="1461845" cy="2151465"/>
          </a:xfrm>
          <a:prstGeom prst="rect">
            <a:avLst/>
          </a:prstGeom>
        </p:spPr>
      </p:pic>
      <p:sp>
        <p:nvSpPr>
          <p:cNvPr id="19" name="手繪多邊形 18"/>
          <p:cNvSpPr/>
          <p:nvPr userDrawn="1"/>
        </p:nvSpPr>
        <p:spPr bwMode="auto">
          <a:xfrm>
            <a:off x="283012" y="4545125"/>
            <a:ext cx="2488788" cy="2196244"/>
          </a:xfrm>
          <a:custGeom>
            <a:avLst/>
            <a:gdLst>
              <a:gd name="connsiteX0" fmla="*/ 0 w 2488788"/>
              <a:gd name="connsiteY0" fmla="*/ 0 h 2196244"/>
              <a:gd name="connsiteX1" fmla="*/ 2488788 w 2488788"/>
              <a:gd name="connsiteY1" fmla="*/ 0 h 2196244"/>
              <a:gd name="connsiteX2" fmla="*/ 2488788 w 2488788"/>
              <a:gd name="connsiteY2" fmla="*/ 1989376 h 2196244"/>
              <a:gd name="connsiteX3" fmla="*/ 2281920 w 2488788"/>
              <a:gd name="connsiteY3" fmla="*/ 2196244 h 2196244"/>
              <a:gd name="connsiteX4" fmla="*/ 206868 w 2488788"/>
              <a:gd name="connsiteY4" fmla="*/ 2196244 h 2196244"/>
              <a:gd name="connsiteX5" fmla="*/ 0 w 2488788"/>
              <a:gd name="connsiteY5" fmla="*/ 1989376 h 219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788" h="2196244">
                <a:moveTo>
                  <a:pt x="0" y="0"/>
                </a:moveTo>
                <a:lnTo>
                  <a:pt x="2488788" y="0"/>
                </a:lnTo>
                <a:lnTo>
                  <a:pt x="2488788" y="1989376"/>
                </a:lnTo>
                <a:cubicBezTo>
                  <a:pt x="2488788" y="2103626"/>
                  <a:pt x="2396170" y="2196244"/>
                  <a:pt x="2281920" y="2196244"/>
                </a:cubicBezTo>
                <a:lnTo>
                  <a:pt x="206868" y="2196244"/>
                </a:lnTo>
                <a:cubicBezTo>
                  <a:pt x="92618" y="2196244"/>
                  <a:pt x="0" y="2103626"/>
                  <a:pt x="0" y="1989376"/>
                </a:cubicBezTo>
                <a:close/>
              </a:path>
            </a:pathLst>
          </a:custGeom>
          <a:solidFill>
            <a:srgbClr val="CEECE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0" name="手繪多邊形 19"/>
          <p:cNvSpPr/>
          <p:nvPr userDrawn="1"/>
        </p:nvSpPr>
        <p:spPr bwMode="auto">
          <a:xfrm>
            <a:off x="5774679" y="4545125"/>
            <a:ext cx="3168460" cy="2196244"/>
          </a:xfrm>
          <a:custGeom>
            <a:avLst/>
            <a:gdLst>
              <a:gd name="connsiteX0" fmla="*/ 0 w 3168460"/>
              <a:gd name="connsiteY0" fmla="*/ 0 h 2196244"/>
              <a:gd name="connsiteX1" fmla="*/ 3168460 w 3168460"/>
              <a:gd name="connsiteY1" fmla="*/ 0 h 2196244"/>
              <a:gd name="connsiteX2" fmla="*/ 3168460 w 3168460"/>
              <a:gd name="connsiteY2" fmla="*/ 1975212 h 2196244"/>
              <a:gd name="connsiteX3" fmla="*/ 2947428 w 3168460"/>
              <a:gd name="connsiteY3" fmla="*/ 2196244 h 2196244"/>
              <a:gd name="connsiteX4" fmla="*/ 221032 w 3168460"/>
              <a:gd name="connsiteY4" fmla="*/ 2196244 h 2196244"/>
              <a:gd name="connsiteX5" fmla="*/ 0 w 3168460"/>
              <a:gd name="connsiteY5" fmla="*/ 1975212 h 219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8460" h="2196244">
                <a:moveTo>
                  <a:pt x="0" y="0"/>
                </a:moveTo>
                <a:lnTo>
                  <a:pt x="3168460" y="0"/>
                </a:lnTo>
                <a:lnTo>
                  <a:pt x="3168460" y="1975212"/>
                </a:lnTo>
                <a:cubicBezTo>
                  <a:pt x="3168460" y="2097285"/>
                  <a:pt x="3069501" y="2196244"/>
                  <a:pt x="2947428" y="2196244"/>
                </a:cubicBezTo>
                <a:lnTo>
                  <a:pt x="221032" y="2196244"/>
                </a:lnTo>
                <a:cubicBezTo>
                  <a:pt x="98959" y="2196244"/>
                  <a:pt x="0" y="2097285"/>
                  <a:pt x="0" y="1975212"/>
                </a:cubicBezTo>
                <a:close/>
              </a:path>
            </a:pathLst>
          </a:custGeom>
          <a:solidFill>
            <a:srgbClr val="CEECE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1" name="手繪多邊形 20"/>
          <p:cNvSpPr/>
          <p:nvPr userDrawn="1"/>
        </p:nvSpPr>
        <p:spPr bwMode="auto">
          <a:xfrm>
            <a:off x="3038380" y="4545125"/>
            <a:ext cx="2488788" cy="2196244"/>
          </a:xfrm>
          <a:custGeom>
            <a:avLst/>
            <a:gdLst>
              <a:gd name="connsiteX0" fmla="*/ 0 w 2488788"/>
              <a:gd name="connsiteY0" fmla="*/ 0 h 2196244"/>
              <a:gd name="connsiteX1" fmla="*/ 2488788 w 2488788"/>
              <a:gd name="connsiteY1" fmla="*/ 0 h 2196244"/>
              <a:gd name="connsiteX2" fmla="*/ 2488788 w 2488788"/>
              <a:gd name="connsiteY2" fmla="*/ 1989376 h 2196244"/>
              <a:gd name="connsiteX3" fmla="*/ 2281920 w 2488788"/>
              <a:gd name="connsiteY3" fmla="*/ 2196244 h 2196244"/>
              <a:gd name="connsiteX4" fmla="*/ 206868 w 2488788"/>
              <a:gd name="connsiteY4" fmla="*/ 2196244 h 2196244"/>
              <a:gd name="connsiteX5" fmla="*/ 0 w 2488788"/>
              <a:gd name="connsiteY5" fmla="*/ 1989376 h 219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788" h="2196244">
                <a:moveTo>
                  <a:pt x="0" y="0"/>
                </a:moveTo>
                <a:lnTo>
                  <a:pt x="2488788" y="0"/>
                </a:lnTo>
                <a:lnTo>
                  <a:pt x="2488788" y="1989376"/>
                </a:lnTo>
                <a:cubicBezTo>
                  <a:pt x="2488788" y="2103626"/>
                  <a:pt x="2396170" y="2196244"/>
                  <a:pt x="2281920" y="2196244"/>
                </a:cubicBezTo>
                <a:lnTo>
                  <a:pt x="206868" y="2196244"/>
                </a:lnTo>
                <a:cubicBezTo>
                  <a:pt x="92618" y="2196244"/>
                  <a:pt x="0" y="2103626"/>
                  <a:pt x="0" y="1989376"/>
                </a:cubicBezTo>
                <a:close/>
              </a:path>
            </a:pathLst>
          </a:custGeom>
          <a:solidFill>
            <a:srgbClr val="CEECE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2" name="圓角矩形 21"/>
          <p:cNvSpPr/>
          <p:nvPr userDrawn="1"/>
        </p:nvSpPr>
        <p:spPr bwMode="auto">
          <a:xfrm>
            <a:off x="283012" y="2492897"/>
            <a:ext cx="2488788" cy="4248472"/>
          </a:xfrm>
          <a:prstGeom prst="roundRect">
            <a:avLst>
              <a:gd name="adj" fmla="val 8312"/>
            </a:avLst>
          </a:prstGeom>
          <a:noFill/>
          <a:ln w="28575" cap="flat" cmpd="sng" algn="ctr">
            <a:solidFill>
              <a:srgbClr val="59C5C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pic>
        <p:nvPicPr>
          <p:cNvPr id="26" name="圖片 2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9" y="2271848"/>
            <a:ext cx="468052" cy="657593"/>
          </a:xfrm>
          <a:prstGeom prst="rect">
            <a:avLst/>
          </a:prstGeom>
        </p:spPr>
      </p:pic>
      <p:sp>
        <p:nvSpPr>
          <p:cNvPr id="27" name="圓角矩形 26"/>
          <p:cNvSpPr/>
          <p:nvPr userDrawn="1"/>
        </p:nvSpPr>
        <p:spPr bwMode="auto">
          <a:xfrm>
            <a:off x="3038380" y="2492897"/>
            <a:ext cx="2488788" cy="4248472"/>
          </a:xfrm>
          <a:prstGeom prst="roundRect">
            <a:avLst>
              <a:gd name="adj" fmla="val 8312"/>
            </a:avLst>
          </a:prstGeom>
          <a:noFill/>
          <a:ln w="28575" cap="flat" cmpd="sng" algn="ctr">
            <a:solidFill>
              <a:srgbClr val="59C5C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8" name="圓角矩形 27"/>
          <p:cNvSpPr/>
          <p:nvPr userDrawn="1"/>
        </p:nvSpPr>
        <p:spPr bwMode="auto">
          <a:xfrm>
            <a:off x="5774679" y="2492897"/>
            <a:ext cx="3168460" cy="4248472"/>
          </a:xfrm>
          <a:prstGeom prst="roundRect">
            <a:avLst>
              <a:gd name="adj" fmla="val 6976"/>
            </a:avLst>
          </a:prstGeom>
          <a:noFill/>
          <a:ln w="28575" cap="flat" cmpd="sng" algn="ctr">
            <a:solidFill>
              <a:srgbClr val="59C5C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pic>
        <p:nvPicPr>
          <p:cNvPr id="29" name="圖片 2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698" y="2271848"/>
            <a:ext cx="468052" cy="657593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01" y="2271848"/>
            <a:ext cx="468052" cy="65759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7898" r="7315" b="3090"/>
          <a:stretch/>
        </p:blipFill>
        <p:spPr>
          <a:xfrm>
            <a:off x="200555" y="1378534"/>
            <a:ext cx="624413" cy="648000"/>
          </a:xfrm>
          <a:prstGeom prst="rect">
            <a:avLst/>
          </a:prstGeom>
        </p:spPr>
      </p:pic>
      <p:sp>
        <p:nvSpPr>
          <p:cNvPr id="51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51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11" action="ppaction://hlinksldjump"/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9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群組 28"/>
          <p:cNvGrpSpPr/>
          <p:nvPr userDrawn="1"/>
        </p:nvGrpSpPr>
        <p:grpSpPr>
          <a:xfrm>
            <a:off x="1731090" y="5069709"/>
            <a:ext cx="7306890" cy="1779307"/>
            <a:chOff x="1731090" y="5069709"/>
            <a:chExt cx="7306890" cy="1779307"/>
          </a:xfrm>
        </p:grpSpPr>
        <p:pic>
          <p:nvPicPr>
            <p:cNvPr id="30" name="圖片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090" y="5069709"/>
              <a:ext cx="6644118" cy="1779307"/>
            </a:xfrm>
            <a:prstGeom prst="rect">
              <a:avLst/>
            </a:prstGeom>
          </p:spPr>
        </p:pic>
        <p:pic>
          <p:nvPicPr>
            <p:cNvPr id="31" name="圖片 3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135"/>
            <a:stretch/>
          </p:blipFill>
          <p:spPr>
            <a:xfrm>
              <a:off x="7848363" y="5069709"/>
              <a:ext cx="1189617" cy="1779307"/>
            </a:xfrm>
            <a:prstGeom prst="rect">
              <a:avLst/>
            </a:prstGeom>
          </p:spPr>
        </p:pic>
      </p:grpSp>
      <p:pic>
        <p:nvPicPr>
          <p:cNvPr id="3" name="圖片 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7898" r="7315" b="3090"/>
          <a:stretch/>
        </p:blipFill>
        <p:spPr>
          <a:xfrm>
            <a:off x="200555" y="1378534"/>
            <a:ext cx="624413" cy="648000"/>
          </a:xfrm>
          <a:prstGeom prst="rect">
            <a:avLst/>
          </a:prstGeom>
        </p:spPr>
      </p:pic>
      <p:sp>
        <p:nvSpPr>
          <p:cNvPr id="51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51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6" action="ppaction://hlinksldjump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2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/>
          <p:cNvGrpSpPr/>
          <p:nvPr userDrawn="1"/>
        </p:nvGrpSpPr>
        <p:grpSpPr>
          <a:xfrm>
            <a:off x="2992224" y="5564171"/>
            <a:ext cx="6035786" cy="1063311"/>
            <a:chOff x="2754350" y="4505128"/>
            <a:chExt cx="4191199" cy="738354"/>
          </a:xfrm>
        </p:grpSpPr>
        <p:pic>
          <p:nvPicPr>
            <p:cNvPr id="18" name="圖片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096"/>
            <a:stretch/>
          </p:blipFill>
          <p:spPr>
            <a:xfrm>
              <a:off x="2754350" y="4505128"/>
              <a:ext cx="3753800" cy="734362"/>
            </a:xfrm>
            <a:prstGeom prst="rect">
              <a:avLst/>
            </a:prstGeom>
          </p:spPr>
        </p:pic>
        <p:pic>
          <p:nvPicPr>
            <p:cNvPr id="19" name="圖片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32" t="544" r="690" b="-544"/>
            <a:stretch/>
          </p:blipFill>
          <p:spPr>
            <a:xfrm>
              <a:off x="6508150" y="4509120"/>
              <a:ext cx="437399" cy="734362"/>
            </a:xfrm>
            <a:prstGeom prst="rect">
              <a:avLst/>
            </a:prstGeom>
          </p:spPr>
        </p:pic>
      </p:grpSp>
      <p:grpSp>
        <p:nvGrpSpPr>
          <p:cNvPr id="20" name="群組 19"/>
          <p:cNvGrpSpPr/>
          <p:nvPr userDrawn="1"/>
        </p:nvGrpSpPr>
        <p:grpSpPr>
          <a:xfrm>
            <a:off x="2992224" y="4520688"/>
            <a:ext cx="6035786" cy="1063311"/>
            <a:chOff x="2754350" y="4505128"/>
            <a:chExt cx="4191199" cy="738354"/>
          </a:xfrm>
        </p:grpSpPr>
        <p:pic>
          <p:nvPicPr>
            <p:cNvPr id="21" name="圖片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096"/>
            <a:stretch/>
          </p:blipFill>
          <p:spPr>
            <a:xfrm>
              <a:off x="2754350" y="4505128"/>
              <a:ext cx="3753800" cy="734362"/>
            </a:xfrm>
            <a:prstGeom prst="rect">
              <a:avLst/>
            </a:prstGeom>
          </p:spPr>
        </p:pic>
        <p:pic>
          <p:nvPicPr>
            <p:cNvPr id="22" name="圖片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32" t="544" r="690" b="-544"/>
            <a:stretch/>
          </p:blipFill>
          <p:spPr>
            <a:xfrm>
              <a:off x="6508150" y="4509120"/>
              <a:ext cx="437399" cy="734362"/>
            </a:xfrm>
            <a:prstGeom prst="rect">
              <a:avLst/>
            </a:prstGeom>
          </p:spPr>
        </p:pic>
      </p:grpSp>
      <p:grpSp>
        <p:nvGrpSpPr>
          <p:cNvPr id="26" name="群組 25"/>
          <p:cNvGrpSpPr/>
          <p:nvPr userDrawn="1"/>
        </p:nvGrpSpPr>
        <p:grpSpPr>
          <a:xfrm>
            <a:off x="2992224" y="3477205"/>
            <a:ext cx="6035786" cy="1063311"/>
            <a:chOff x="2754350" y="4505128"/>
            <a:chExt cx="4191199" cy="738354"/>
          </a:xfrm>
        </p:grpSpPr>
        <p:pic>
          <p:nvPicPr>
            <p:cNvPr id="27" name="圖片 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096"/>
            <a:stretch/>
          </p:blipFill>
          <p:spPr>
            <a:xfrm>
              <a:off x="2754350" y="4505128"/>
              <a:ext cx="3753800" cy="734362"/>
            </a:xfrm>
            <a:prstGeom prst="rect">
              <a:avLst/>
            </a:prstGeom>
          </p:spPr>
        </p:pic>
        <p:pic>
          <p:nvPicPr>
            <p:cNvPr id="28" name="圖片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32" t="544" r="690" b="-544"/>
            <a:stretch/>
          </p:blipFill>
          <p:spPr>
            <a:xfrm>
              <a:off x="6508150" y="4509120"/>
              <a:ext cx="437399" cy="734362"/>
            </a:xfrm>
            <a:prstGeom prst="rect">
              <a:avLst/>
            </a:prstGeom>
          </p:spPr>
        </p:pic>
      </p:grpSp>
      <p:pic>
        <p:nvPicPr>
          <p:cNvPr id="3" name="圖片 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7898" r="7315" b="3090"/>
          <a:stretch/>
        </p:blipFill>
        <p:spPr>
          <a:xfrm>
            <a:off x="200555" y="1378534"/>
            <a:ext cx="624413" cy="648000"/>
          </a:xfrm>
          <a:prstGeom prst="rect">
            <a:avLst/>
          </a:prstGeom>
        </p:spPr>
      </p:pic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6" action="ppaction://hlinksldjump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3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圓角矩形 25"/>
          <p:cNvSpPr/>
          <p:nvPr userDrawn="1"/>
        </p:nvSpPr>
        <p:spPr bwMode="auto">
          <a:xfrm>
            <a:off x="755576" y="3211884"/>
            <a:ext cx="8280920" cy="3562836"/>
          </a:xfrm>
          <a:prstGeom prst="roundRect">
            <a:avLst>
              <a:gd name="adj" fmla="val 8749"/>
            </a:avLst>
          </a:prstGeom>
          <a:solidFill>
            <a:srgbClr val="FFF8D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1" name="矩形 20"/>
          <p:cNvSpPr/>
          <p:nvPr userDrawn="1"/>
        </p:nvSpPr>
        <p:spPr bwMode="auto">
          <a:xfrm>
            <a:off x="575556" y="1262157"/>
            <a:ext cx="8676965" cy="85086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241300"/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2" name="矩形 21"/>
          <p:cNvSpPr/>
          <p:nvPr userDrawn="1"/>
        </p:nvSpPr>
        <p:spPr bwMode="auto">
          <a:xfrm>
            <a:off x="575556" y="1742518"/>
            <a:ext cx="8676965" cy="85086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241300"/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7898" r="7315" b="3090"/>
          <a:stretch/>
        </p:blipFill>
        <p:spPr>
          <a:xfrm>
            <a:off x="200555" y="1378534"/>
            <a:ext cx="624413" cy="648000"/>
          </a:xfrm>
          <a:prstGeom prst="rect">
            <a:avLst/>
          </a:prstGeom>
        </p:spPr>
      </p:pic>
      <p:sp>
        <p:nvSpPr>
          <p:cNvPr id="51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51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5" action="ppaction://hlinksldjump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7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9.xml"/><Relationship Id="rId5" Type="http://schemas.openxmlformats.org/officeDocument/2006/relationships/slide" Target="slide2.xml"/><Relationship Id="rId4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70" name="圖片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7885113" y="6165850"/>
            <a:ext cx="574675" cy="692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4" name="群組 33"/>
          <p:cNvGrpSpPr/>
          <p:nvPr/>
        </p:nvGrpSpPr>
        <p:grpSpPr>
          <a:xfrm>
            <a:off x="2663788" y="2132856"/>
            <a:ext cx="3415917" cy="834643"/>
            <a:chOff x="2205534" y="3121186"/>
            <a:chExt cx="3415917" cy="834643"/>
          </a:xfrm>
        </p:grpSpPr>
        <p:pic>
          <p:nvPicPr>
            <p:cNvPr id="35" name="圖片 3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532"/>
            <a:stretch/>
          </p:blipFill>
          <p:spPr>
            <a:xfrm>
              <a:off x="2205534" y="3145587"/>
              <a:ext cx="3338574" cy="810242"/>
            </a:xfrm>
            <a:prstGeom prst="rect">
              <a:avLst/>
            </a:prstGeom>
          </p:spPr>
        </p:pic>
        <p:sp>
          <p:nvSpPr>
            <p:cNvPr id="36" name="文字方塊 35"/>
            <p:cNvSpPr txBox="1"/>
            <p:nvPr/>
          </p:nvSpPr>
          <p:spPr>
            <a:xfrm>
              <a:off x="2331412" y="3278929"/>
              <a:ext cx="7986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600" b="1" dirty="0">
                  <a:solidFill>
                    <a:schemeClr val="bg1"/>
                  </a:solidFill>
                  <a:latin typeface="+mn-lt"/>
                  <a:ea typeface="微軟正黑體" panose="020B0604030504040204" pitchFamily="34" charset="-120"/>
                </a:rPr>
                <a:t>9</a:t>
              </a:r>
              <a:r>
                <a:rPr lang="en-US" altLang="zh-TW" sz="2800" b="1" dirty="0">
                  <a:solidFill>
                    <a:schemeClr val="bg1"/>
                  </a:solidFill>
                  <a:latin typeface="+mn-lt"/>
                </a:rPr>
                <a:t>-</a:t>
              </a:r>
              <a:r>
                <a:rPr lang="en-US" altLang="zh-TW" sz="2400" b="1" dirty="0">
                  <a:solidFill>
                    <a:schemeClr val="bg1"/>
                  </a:solidFill>
                  <a:latin typeface="+mn-lt"/>
                </a:rPr>
                <a:t>2</a:t>
              </a:r>
              <a:endParaRPr lang="zh-TW" altLang="en-US" sz="24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3158958" y="3280658"/>
              <a:ext cx="22051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dirty="0"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rPr>
                <a:t>平分</a:t>
              </a:r>
            </a:p>
          </p:txBody>
        </p:sp>
        <p:sp>
          <p:nvSpPr>
            <p:cNvPr id="38" name="矩形 37">
              <a:hlinkClick r:id="rId5" action="ppaction://hlinksldjump"/>
            </p:cNvPr>
            <p:cNvSpPr/>
            <p:nvPr/>
          </p:nvSpPr>
          <p:spPr bwMode="auto">
            <a:xfrm>
              <a:off x="2278414" y="3121186"/>
              <a:ext cx="3343037" cy="83464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華康標楷W5破音二" pitchFamily="66" charset="-120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3A8ED22B-CBE1-489A-849A-E94B5254EE7E}"/>
              </a:ext>
            </a:extLst>
          </p:cNvPr>
          <p:cNvSpPr/>
          <p:nvPr/>
        </p:nvSpPr>
        <p:spPr>
          <a:xfrm>
            <a:off x="2663788" y="3890502"/>
            <a:ext cx="32624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/>
              <a:t>課本</a:t>
            </a:r>
            <a:r>
              <a:rPr lang="en-US" altLang="zh-TW" sz="3600" dirty="0"/>
              <a:t>122-123</a:t>
            </a:r>
            <a:r>
              <a:rPr lang="zh-TW" altLang="en-US" sz="3600" dirty="0"/>
              <a:t>頁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2BD6D76-8D3C-4496-813B-41C40FB2CE2B}"/>
              </a:ext>
            </a:extLst>
          </p:cNvPr>
          <p:cNvSpPr/>
          <p:nvPr/>
        </p:nvSpPr>
        <p:spPr>
          <a:xfrm>
            <a:off x="467544" y="476672"/>
            <a:ext cx="2299027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200"/>
              </a:lnSpc>
              <a:spcAft>
                <a:spcPts val="0"/>
              </a:spcAft>
            </a:pPr>
            <a:r>
              <a:rPr lang="zh-TW" altLang="zh-TW" sz="4000" b="1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類題練習</a:t>
            </a:r>
            <a:r>
              <a:rPr lang="en-US" altLang="zh-TW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:</a:t>
            </a:r>
            <a:endParaRPr lang="zh-TW" altLang="zh-TW" sz="1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817FA2A-4BD3-4C40-B610-D85B2D5C4E7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5" t="5076" r="18308" b="38071"/>
          <a:stretch/>
        </p:blipFill>
        <p:spPr bwMode="auto">
          <a:xfrm>
            <a:off x="467544" y="1700808"/>
            <a:ext cx="8568951" cy="47885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1438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1BC5ADFB-7F33-4C89-AC5D-713D344C82D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5" t="12084" r="18308" b="22589"/>
          <a:stretch/>
        </p:blipFill>
        <p:spPr bwMode="auto">
          <a:xfrm>
            <a:off x="269522" y="1412776"/>
            <a:ext cx="8604956" cy="4860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3906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B2D18DC-A590-4E99-9374-1F777BFD9A17}"/>
              </a:ext>
            </a:extLst>
          </p:cNvPr>
          <p:cNvSpPr/>
          <p:nvPr/>
        </p:nvSpPr>
        <p:spPr>
          <a:xfrm>
            <a:off x="251520" y="1844824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/>
              <a:t>1</a:t>
            </a:r>
            <a:r>
              <a:rPr lang="zh-TW" altLang="en-US" sz="4800" dirty="0"/>
              <a:t>、</a:t>
            </a:r>
            <a:r>
              <a:rPr lang="en-US" altLang="zh-TW" sz="4800" dirty="0"/>
              <a:t>『</a:t>
            </a:r>
            <a:r>
              <a:rPr lang="zh-TW" altLang="en-US" sz="4800" dirty="0"/>
              <a:t>平分</a:t>
            </a:r>
            <a:r>
              <a:rPr lang="en-US" altLang="zh-TW" sz="4800" dirty="0"/>
              <a:t>』:</a:t>
            </a:r>
            <a:r>
              <a:rPr lang="zh-TW" altLang="en-US" sz="4800" dirty="0"/>
              <a:t>把東西全部分完，讓大家都拿到一樣多的方式就是平分。</a:t>
            </a:r>
            <a:endParaRPr lang="en-US" altLang="zh-TW" sz="4800" dirty="0"/>
          </a:p>
          <a:p>
            <a:endParaRPr lang="zh-TW" altLang="en-US" sz="4800" dirty="0"/>
          </a:p>
          <a:p>
            <a:r>
              <a:rPr lang="en-US" altLang="zh-TW" sz="4800" dirty="0"/>
              <a:t>2</a:t>
            </a:r>
            <a:r>
              <a:rPr lang="zh-TW" altLang="en-US" sz="4800" dirty="0"/>
              <a:t>、平分就是要將東西分成每一份一樣多。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D334A26-3588-487A-A500-0205F0AB641A}"/>
              </a:ext>
            </a:extLst>
          </p:cNvPr>
          <p:cNvSpPr/>
          <p:nvPr/>
        </p:nvSpPr>
        <p:spPr>
          <a:xfrm>
            <a:off x="467544" y="476672"/>
            <a:ext cx="2440092" cy="4355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200"/>
              </a:lnSpc>
              <a:spcAft>
                <a:spcPts val="0"/>
              </a:spcAft>
            </a:pPr>
            <a:r>
              <a:rPr lang="zh-TW" altLang="en-US" sz="4000" b="1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學習重點</a:t>
            </a:r>
            <a:r>
              <a:rPr lang="en-US" altLang="zh-TW" sz="4000" b="1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:</a:t>
            </a:r>
            <a:endParaRPr lang="zh-TW" altLang="zh-TW" sz="1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459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5E22E7C-6D0B-459F-8584-DD454FE73548}"/>
              </a:ext>
            </a:extLst>
          </p:cNvPr>
          <p:cNvSpPr/>
          <p:nvPr/>
        </p:nvSpPr>
        <p:spPr>
          <a:xfrm>
            <a:off x="2951820" y="3573016"/>
            <a:ext cx="2808312" cy="435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0"/>
              </a:spcAft>
            </a:pPr>
            <a:r>
              <a:rPr lang="zh-TW" altLang="en-US" sz="4000" b="1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下課了</a:t>
            </a:r>
            <a:r>
              <a:rPr lang="en-US" altLang="zh-TW" sz="4000" b="1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!</a:t>
            </a:r>
            <a:endParaRPr lang="zh-TW" altLang="zh-TW" sz="1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095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849" y="3463905"/>
            <a:ext cx="3904603" cy="235919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12" y="3454478"/>
            <a:ext cx="4115262" cy="2063630"/>
          </a:xfrm>
          <a:prstGeom prst="rect">
            <a:avLst/>
          </a:prstGeom>
        </p:spPr>
      </p:pic>
      <p:grpSp>
        <p:nvGrpSpPr>
          <p:cNvPr id="16" name="群組 15"/>
          <p:cNvGrpSpPr/>
          <p:nvPr/>
        </p:nvGrpSpPr>
        <p:grpSpPr>
          <a:xfrm>
            <a:off x="173205" y="2463026"/>
            <a:ext cx="2193104" cy="1602977"/>
            <a:chOff x="-35317" y="2463025"/>
            <a:chExt cx="2450528" cy="1791133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5317" y="2463025"/>
              <a:ext cx="2450528" cy="1339242"/>
            </a:xfrm>
            <a:prstGeom prst="rect">
              <a:avLst/>
            </a:prstGeom>
          </p:spPr>
        </p:pic>
        <p:pic>
          <p:nvPicPr>
            <p:cNvPr id="52" name="圖片 5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39"/>
            <a:stretch/>
          </p:blipFill>
          <p:spPr>
            <a:xfrm>
              <a:off x="-35317" y="3231498"/>
              <a:ext cx="2450528" cy="1022660"/>
            </a:xfrm>
            <a:prstGeom prst="rect">
              <a:avLst/>
            </a:prstGeom>
          </p:spPr>
        </p:pic>
      </p:grpSp>
      <p:grpSp>
        <p:nvGrpSpPr>
          <p:cNvPr id="15" name="群組 14"/>
          <p:cNvGrpSpPr/>
          <p:nvPr/>
        </p:nvGrpSpPr>
        <p:grpSpPr>
          <a:xfrm>
            <a:off x="752224" y="5319770"/>
            <a:ext cx="6484072" cy="1562937"/>
            <a:chOff x="752224" y="5319770"/>
            <a:chExt cx="6484072" cy="1562937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294"/>
            <a:stretch/>
          </p:blipFill>
          <p:spPr>
            <a:xfrm>
              <a:off x="752224" y="6021288"/>
              <a:ext cx="6484072" cy="861419"/>
            </a:xfrm>
            <a:prstGeom prst="rect">
              <a:avLst/>
            </a:prstGeom>
          </p:spPr>
        </p:pic>
        <p:pic>
          <p:nvPicPr>
            <p:cNvPr id="47" name="圖片 4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944"/>
            <a:stretch/>
          </p:blipFill>
          <p:spPr>
            <a:xfrm>
              <a:off x="752224" y="5319770"/>
              <a:ext cx="6484072" cy="477133"/>
            </a:xfrm>
            <a:prstGeom prst="rect">
              <a:avLst/>
            </a:prstGeom>
          </p:spPr>
        </p:pic>
        <p:pic>
          <p:nvPicPr>
            <p:cNvPr id="48" name="圖片 4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786" b="61599"/>
            <a:stretch/>
          </p:blipFill>
          <p:spPr>
            <a:xfrm>
              <a:off x="752224" y="5795763"/>
              <a:ext cx="6484072" cy="108013"/>
            </a:xfrm>
            <a:prstGeom prst="rect">
              <a:avLst/>
            </a:prstGeom>
          </p:spPr>
        </p:pic>
        <p:pic>
          <p:nvPicPr>
            <p:cNvPr id="51" name="圖片 5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294" b="59141"/>
            <a:stretch/>
          </p:blipFill>
          <p:spPr>
            <a:xfrm>
              <a:off x="752224" y="5902625"/>
              <a:ext cx="6484072" cy="119927"/>
            </a:xfrm>
            <a:prstGeom prst="rect">
              <a:avLst/>
            </a:prstGeom>
          </p:spPr>
        </p:pic>
      </p:grpSp>
      <p:grpSp>
        <p:nvGrpSpPr>
          <p:cNvPr id="11" name="群組 10"/>
          <p:cNvGrpSpPr/>
          <p:nvPr/>
        </p:nvGrpSpPr>
        <p:grpSpPr>
          <a:xfrm>
            <a:off x="5229263" y="2506522"/>
            <a:ext cx="3607768" cy="1288499"/>
            <a:chOff x="5582262" y="2656091"/>
            <a:chExt cx="3607768" cy="1288499"/>
          </a:xfrm>
        </p:grpSpPr>
        <p:pic>
          <p:nvPicPr>
            <p:cNvPr id="28" name="圖片 2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44"/>
            <a:stretch/>
          </p:blipFill>
          <p:spPr>
            <a:xfrm>
              <a:off x="8712459" y="2656091"/>
              <a:ext cx="477571" cy="1288499"/>
            </a:xfrm>
            <a:prstGeom prst="rect">
              <a:avLst/>
            </a:prstGeom>
          </p:spPr>
        </p:pic>
        <p:pic>
          <p:nvPicPr>
            <p:cNvPr id="37" name="圖片 3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23" r="54862"/>
            <a:stretch/>
          </p:blipFill>
          <p:spPr>
            <a:xfrm>
              <a:off x="8028383" y="2656091"/>
              <a:ext cx="684076" cy="1288499"/>
            </a:xfrm>
            <a:prstGeom prst="rect">
              <a:avLst/>
            </a:prstGeom>
          </p:spPr>
        </p:pic>
        <p:pic>
          <p:nvPicPr>
            <p:cNvPr id="38" name="圖片 3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97" r="16008"/>
            <a:stretch/>
          </p:blipFill>
          <p:spPr>
            <a:xfrm>
              <a:off x="5947803" y="2656091"/>
              <a:ext cx="1188132" cy="1288499"/>
            </a:xfrm>
            <a:prstGeom prst="rect">
              <a:avLst/>
            </a:prstGeom>
          </p:spPr>
        </p:pic>
        <p:pic>
          <p:nvPicPr>
            <p:cNvPr id="40" name="圖片 3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1" r="81674"/>
            <a:stretch/>
          </p:blipFill>
          <p:spPr>
            <a:xfrm>
              <a:off x="5582262" y="2656091"/>
              <a:ext cx="365541" cy="1288499"/>
            </a:xfrm>
            <a:prstGeom prst="rect">
              <a:avLst/>
            </a:prstGeom>
          </p:spPr>
        </p:pic>
        <p:pic>
          <p:nvPicPr>
            <p:cNvPr id="42" name="圖片 4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14" r="16008"/>
            <a:stretch/>
          </p:blipFill>
          <p:spPr>
            <a:xfrm>
              <a:off x="7128283" y="2656091"/>
              <a:ext cx="900099" cy="1288499"/>
            </a:xfrm>
            <a:prstGeom prst="rect">
              <a:avLst/>
            </a:prstGeom>
          </p:spPr>
        </p:pic>
      </p:grpSp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1</a:t>
            </a:r>
          </a:p>
        </p:txBody>
      </p:sp>
      <p:sp>
        <p:nvSpPr>
          <p:cNvPr id="205831" name="Rectangle 7"/>
          <p:cNvSpPr>
            <a:spLocks noChangeArrowheads="1"/>
          </p:cNvSpPr>
          <p:nvPr/>
        </p:nvSpPr>
        <p:spPr bwMode="auto">
          <a:xfrm>
            <a:off x="791580" y="1341438"/>
            <a:ext cx="881988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把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張色紙分給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可以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怎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麼分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P.122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" y="25068"/>
            <a:ext cx="2474815" cy="942567"/>
          </a:xfrm>
          <a:prstGeom prst="rect">
            <a:avLst/>
          </a:prstGeom>
        </p:spPr>
      </p:pic>
      <p:grpSp>
        <p:nvGrpSpPr>
          <p:cNvPr id="54" name="群組 53"/>
          <p:cNvGrpSpPr/>
          <p:nvPr/>
        </p:nvGrpSpPr>
        <p:grpSpPr>
          <a:xfrm>
            <a:off x="4527000" y="2444224"/>
            <a:ext cx="90000" cy="2948563"/>
            <a:chOff x="4527000" y="2444224"/>
            <a:chExt cx="90000" cy="2948563"/>
          </a:xfrm>
        </p:grpSpPr>
        <p:sp>
          <p:nvSpPr>
            <p:cNvPr id="20" name="橢圓 19"/>
            <p:cNvSpPr/>
            <p:nvPr/>
          </p:nvSpPr>
          <p:spPr bwMode="auto">
            <a:xfrm>
              <a:off x="4527000" y="2444224"/>
              <a:ext cx="90000" cy="90000"/>
            </a:xfrm>
            <a:prstGeom prst="ellipse">
              <a:avLst/>
            </a:prstGeom>
            <a:solidFill>
              <a:srgbClr val="87C4EB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華康標楷W5破音二" pitchFamily="66" charset="-120"/>
              </a:endParaRPr>
            </a:p>
          </p:txBody>
        </p:sp>
        <p:cxnSp>
          <p:nvCxnSpPr>
            <p:cNvPr id="21" name="直線接點 20"/>
            <p:cNvCxnSpPr/>
            <p:nvPr/>
          </p:nvCxnSpPr>
          <p:spPr bwMode="auto">
            <a:xfrm>
              <a:off x="4572000" y="2511816"/>
              <a:ext cx="0" cy="2807954"/>
            </a:xfrm>
            <a:prstGeom prst="line">
              <a:avLst/>
            </a:prstGeom>
            <a:noFill/>
            <a:ln w="12700" cap="flat" cmpd="sng" algn="ctr">
              <a:solidFill>
                <a:srgbClr val="87C4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橢圓 21"/>
            <p:cNvSpPr/>
            <p:nvPr/>
          </p:nvSpPr>
          <p:spPr bwMode="auto">
            <a:xfrm>
              <a:off x="4527000" y="5302787"/>
              <a:ext cx="90000" cy="90000"/>
            </a:xfrm>
            <a:prstGeom prst="ellipse">
              <a:avLst/>
            </a:prstGeom>
            <a:solidFill>
              <a:srgbClr val="87C4EB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華康標楷W5破音二" pitchFamily="66" charset="-120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231270" y="2444224"/>
            <a:ext cx="26910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每個人</a:t>
            </a:r>
            <a:endParaRPr lang="en-US" altLang="zh-TW" sz="28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分的</a:t>
            </a:r>
            <a:r>
              <a:rPr lang="zh-TW" altLang="en-US" sz="28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不</a:t>
            </a:r>
            <a:endParaRPr lang="en-US" altLang="zh-TW" sz="2800" dirty="0">
              <a:solidFill>
                <a:srgbClr val="000000"/>
              </a:solidFill>
              <a:latin typeface="書法中楷（破音二）" panose="02010609010101010101" pitchFamily="49" charset="-120"/>
              <a:ea typeface="書法中楷（破音二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樣多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33" name="矩形 32"/>
          <p:cNvSpPr/>
          <p:nvPr/>
        </p:nvSpPr>
        <p:spPr>
          <a:xfrm>
            <a:off x="5217359" y="2499817"/>
            <a:ext cx="39878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我們都分到</a:t>
            </a:r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張</a:t>
            </a:r>
          </a:p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色紙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8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樣多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4" y="5156974"/>
            <a:ext cx="1017548" cy="1685901"/>
          </a:xfrm>
          <a:prstGeom prst="rect">
            <a:avLst/>
          </a:prstGeom>
        </p:spPr>
      </p:pic>
      <p:sp>
        <p:nvSpPr>
          <p:cNvPr id="45" name="矩形 44"/>
          <p:cNvSpPr/>
          <p:nvPr/>
        </p:nvSpPr>
        <p:spPr>
          <a:xfrm>
            <a:off x="1084242" y="5351897"/>
            <a:ext cx="61520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把全部的色紙分給大家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28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全部分完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而且每個人分</a:t>
            </a:r>
            <a:endParaRPr lang="en-US" altLang="zh-TW" sz="28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到</a:t>
            </a:r>
            <a:r>
              <a:rPr lang="zh-TW" altLang="en-US" sz="28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樣多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叫作</a:t>
            </a:r>
            <a:r>
              <a:rPr lang="zh-TW" altLang="en-US" sz="2800" b="1" dirty="0">
                <a:solidFill>
                  <a:srgbClr val="0099D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平分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151379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B2D18DC-A590-4E99-9374-1F777BFD9A17}"/>
              </a:ext>
            </a:extLst>
          </p:cNvPr>
          <p:cNvSpPr/>
          <p:nvPr/>
        </p:nvSpPr>
        <p:spPr>
          <a:xfrm>
            <a:off x="251520" y="1844824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/>
              <a:t>1</a:t>
            </a:r>
            <a:r>
              <a:rPr lang="zh-TW" altLang="en-US" sz="4800" dirty="0"/>
              <a:t>、</a:t>
            </a:r>
            <a:r>
              <a:rPr lang="en-US" altLang="zh-TW" sz="4800" dirty="0"/>
              <a:t>『</a:t>
            </a:r>
            <a:r>
              <a:rPr lang="zh-TW" altLang="en-US" sz="4800" dirty="0"/>
              <a:t>平分</a:t>
            </a:r>
            <a:r>
              <a:rPr lang="en-US" altLang="zh-TW" sz="4800" dirty="0"/>
              <a:t>』:</a:t>
            </a:r>
            <a:r>
              <a:rPr lang="zh-TW" altLang="en-US" sz="4800" dirty="0"/>
              <a:t>把東西全部分完，讓大家都拿到一樣多的方式就是平分。</a:t>
            </a:r>
            <a:endParaRPr lang="en-US" altLang="zh-TW" sz="4800" dirty="0"/>
          </a:p>
          <a:p>
            <a:endParaRPr lang="zh-TW" altLang="en-US" sz="4800" dirty="0"/>
          </a:p>
          <a:p>
            <a:r>
              <a:rPr lang="en-US" altLang="zh-TW" sz="4800" dirty="0"/>
              <a:t>2</a:t>
            </a:r>
            <a:r>
              <a:rPr lang="zh-TW" altLang="en-US" sz="4800" dirty="0"/>
              <a:t>、平分就是要將東西分成每一份一樣多。</a:t>
            </a:r>
          </a:p>
        </p:txBody>
      </p:sp>
    </p:spTree>
    <p:extLst>
      <p:ext uri="{BB962C8B-B14F-4D97-AF65-F5344CB8AC3E}">
        <p14:creationId xmlns:p14="http://schemas.microsoft.com/office/powerpoint/2010/main" val="3383218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2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P.122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64769" y="4473116"/>
            <a:ext cx="29584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個人分</a:t>
            </a:r>
            <a:endParaRPr lang="en-US" altLang="zh-TW" sz="28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枝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分掉</a:t>
            </a:r>
            <a:endParaRPr lang="en-US" altLang="zh-TW" sz="28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枝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還有</a:t>
            </a:r>
            <a:endParaRPr lang="en-US" altLang="zh-TW" sz="28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剩下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7" name="矩形 16"/>
          <p:cNvSpPr/>
          <p:nvPr/>
        </p:nvSpPr>
        <p:spPr>
          <a:xfrm>
            <a:off x="3033027" y="4473116"/>
            <a:ext cx="2843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個人再分</a:t>
            </a:r>
            <a:endParaRPr lang="en-US" altLang="zh-TW" sz="28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枝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又分</a:t>
            </a:r>
            <a:endParaRPr lang="en-US" altLang="zh-TW" sz="28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掉</a:t>
            </a:r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枝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還</a:t>
            </a:r>
            <a:endParaRPr lang="en-US" altLang="zh-TW" sz="28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有剩下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9" name="矩形 18"/>
          <p:cNvSpPr/>
          <p:nvPr/>
        </p:nvSpPr>
        <p:spPr>
          <a:xfrm>
            <a:off x="5780196" y="4473116"/>
            <a:ext cx="37243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個人再分</a:t>
            </a:r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枝</a:t>
            </a:r>
            <a:endParaRPr lang="en-US" altLang="zh-TW" sz="28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再分掉</a:t>
            </a:r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枝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28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沒有剩下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</a:t>
            </a:r>
            <a:endParaRPr lang="en-US" altLang="zh-TW" sz="28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個人分到</a:t>
            </a:r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枝</a:t>
            </a:r>
            <a:endParaRPr lang="en-US" altLang="zh-TW" sz="28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205831" name="Rectangle 7"/>
          <p:cNvSpPr>
            <a:spLocks noChangeArrowheads="1"/>
          </p:cNvSpPr>
          <p:nvPr/>
        </p:nvSpPr>
        <p:spPr bwMode="auto">
          <a:xfrm>
            <a:off x="791580" y="1341438"/>
            <a:ext cx="881988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把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枝筆平分給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要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怎</a:t>
            </a:r>
            <a:endParaRPr lang="en-US" altLang="zh-TW" sz="3600" dirty="0">
              <a:solidFill>
                <a:srgbClr val="000000"/>
              </a:solidFill>
              <a:latin typeface="書法中楷（破音二）" panose="02010609010101010101" pitchFamily="49" charset="-120"/>
              <a:ea typeface="書法中楷（破音二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麼分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31" name="矩形 30"/>
          <p:cNvSpPr/>
          <p:nvPr/>
        </p:nvSpPr>
        <p:spPr>
          <a:xfrm>
            <a:off x="5780196" y="6196665"/>
            <a:ext cx="1348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筆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06876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手繪多邊形 30"/>
          <p:cNvSpPr/>
          <p:nvPr/>
        </p:nvSpPr>
        <p:spPr bwMode="auto">
          <a:xfrm>
            <a:off x="283012" y="5070487"/>
            <a:ext cx="8609468" cy="1166825"/>
          </a:xfrm>
          <a:custGeom>
            <a:avLst/>
            <a:gdLst>
              <a:gd name="connsiteX0" fmla="*/ 0 w 8609468"/>
              <a:gd name="connsiteY0" fmla="*/ 0 h 1166825"/>
              <a:gd name="connsiteX1" fmla="*/ 8609468 w 8609468"/>
              <a:gd name="connsiteY1" fmla="*/ 0 h 1166825"/>
              <a:gd name="connsiteX2" fmla="*/ 8609468 w 8609468"/>
              <a:gd name="connsiteY2" fmla="*/ 858582 h 1166825"/>
              <a:gd name="connsiteX3" fmla="*/ 8301225 w 8609468"/>
              <a:gd name="connsiteY3" fmla="*/ 1166825 h 1166825"/>
              <a:gd name="connsiteX4" fmla="*/ 308243 w 8609468"/>
              <a:gd name="connsiteY4" fmla="*/ 1166825 h 1166825"/>
              <a:gd name="connsiteX5" fmla="*/ 0 w 8609468"/>
              <a:gd name="connsiteY5" fmla="*/ 858582 h 116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09468" h="1166825">
                <a:moveTo>
                  <a:pt x="0" y="0"/>
                </a:moveTo>
                <a:lnTo>
                  <a:pt x="8609468" y="0"/>
                </a:lnTo>
                <a:lnTo>
                  <a:pt x="8609468" y="858582"/>
                </a:lnTo>
                <a:cubicBezTo>
                  <a:pt x="8609468" y="1028820"/>
                  <a:pt x="8471463" y="1166825"/>
                  <a:pt x="8301225" y="1166825"/>
                </a:cubicBezTo>
                <a:lnTo>
                  <a:pt x="308243" y="1166825"/>
                </a:lnTo>
                <a:cubicBezTo>
                  <a:pt x="138005" y="1166825"/>
                  <a:pt x="0" y="1028820"/>
                  <a:pt x="0" y="858582"/>
                </a:cubicBezTo>
                <a:close/>
              </a:path>
            </a:pathLst>
          </a:custGeom>
          <a:solidFill>
            <a:srgbClr val="CEECE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cxnSp>
        <p:nvCxnSpPr>
          <p:cNvPr id="19" name="直線接點 18"/>
          <p:cNvCxnSpPr/>
          <p:nvPr/>
        </p:nvCxnSpPr>
        <p:spPr bwMode="auto">
          <a:xfrm>
            <a:off x="2375756" y="5013176"/>
            <a:ext cx="0" cy="1224136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4" y="3104256"/>
            <a:ext cx="8358614" cy="1876624"/>
          </a:xfrm>
          <a:prstGeom prst="rect">
            <a:avLst/>
          </a:prstGeom>
        </p:spPr>
      </p:pic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3</a:t>
            </a:r>
          </a:p>
        </p:txBody>
      </p:sp>
      <p:sp>
        <p:nvSpPr>
          <p:cNvPr id="205831" name="Rectangle 7"/>
          <p:cNvSpPr>
            <a:spLocks noChangeArrowheads="1"/>
          </p:cNvSpPr>
          <p:nvPr/>
        </p:nvSpPr>
        <p:spPr bwMode="auto">
          <a:xfrm>
            <a:off x="828675" y="1341438"/>
            <a:ext cx="881988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將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12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顆糖果平分給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個人分到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P.123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圓角矩形 21"/>
          <p:cNvSpPr/>
          <p:nvPr/>
        </p:nvSpPr>
        <p:spPr bwMode="auto">
          <a:xfrm>
            <a:off x="283012" y="2528901"/>
            <a:ext cx="8609468" cy="3708411"/>
          </a:xfrm>
          <a:prstGeom prst="roundRect">
            <a:avLst>
              <a:gd name="adj" fmla="val 8312"/>
            </a:avLst>
          </a:prstGeom>
          <a:noFill/>
          <a:ln w="28575" cap="flat" cmpd="sng" algn="ctr">
            <a:solidFill>
              <a:srgbClr val="59C5C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41" y="2197894"/>
            <a:ext cx="577735" cy="81169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2483768" y="5124090"/>
            <a:ext cx="71647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每個人分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分掉</a:t>
            </a:r>
            <a:r>
              <a:rPr lang="en-US" altLang="zh-TW" sz="3200" dirty="0">
                <a:solidFill>
                  <a:srgbClr val="0099D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</a:p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剩下</a:t>
            </a:r>
            <a:r>
              <a:rPr lang="en-US" altLang="zh-TW" sz="3200" dirty="0">
                <a:solidFill>
                  <a:srgbClr val="F1652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8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還沒分完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5" name="矩形 24"/>
          <p:cNvSpPr/>
          <p:nvPr/>
        </p:nvSpPr>
        <p:spPr>
          <a:xfrm>
            <a:off x="-648580" y="5370312"/>
            <a:ext cx="3924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12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200" dirty="0">
                <a:solidFill>
                  <a:srgbClr val="0099D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3200" dirty="0">
                <a:solidFill>
                  <a:srgbClr val="F1652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8</a:t>
            </a:r>
            <a:endParaRPr lang="zh-TW" altLang="en-US" sz="3200" dirty="0">
              <a:solidFill>
                <a:srgbClr val="F1652B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65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手繪多邊形 10"/>
          <p:cNvSpPr/>
          <p:nvPr/>
        </p:nvSpPr>
        <p:spPr bwMode="auto">
          <a:xfrm>
            <a:off x="283012" y="5070487"/>
            <a:ext cx="8609468" cy="1166825"/>
          </a:xfrm>
          <a:custGeom>
            <a:avLst/>
            <a:gdLst>
              <a:gd name="connsiteX0" fmla="*/ 0 w 8609468"/>
              <a:gd name="connsiteY0" fmla="*/ 0 h 1166825"/>
              <a:gd name="connsiteX1" fmla="*/ 8609468 w 8609468"/>
              <a:gd name="connsiteY1" fmla="*/ 0 h 1166825"/>
              <a:gd name="connsiteX2" fmla="*/ 8609468 w 8609468"/>
              <a:gd name="connsiteY2" fmla="*/ 858582 h 1166825"/>
              <a:gd name="connsiteX3" fmla="*/ 8301225 w 8609468"/>
              <a:gd name="connsiteY3" fmla="*/ 1166825 h 1166825"/>
              <a:gd name="connsiteX4" fmla="*/ 308243 w 8609468"/>
              <a:gd name="connsiteY4" fmla="*/ 1166825 h 1166825"/>
              <a:gd name="connsiteX5" fmla="*/ 0 w 8609468"/>
              <a:gd name="connsiteY5" fmla="*/ 858582 h 116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09468" h="1166825">
                <a:moveTo>
                  <a:pt x="0" y="0"/>
                </a:moveTo>
                <a:lnTo>
                  <a:pt x="8609468" y="0"/>
                </a:lnTo>
                <a:lnTo>
                  <a:pt x="8609468" y="858582"/>
                </a:lnTo>
                <a:cubicBezTo>
                  <a:pt x="8609468" y="1028820"/>
                  <a:pt x="8471463" y="1166825"/>
                  <a:pt x="8301225" y="1166825"/>
                </a:cubicBezTo>
                <a:lnTo>
                  <a:pt x="308243" y="1166825"/>
                </a:lnTo>
                <a:cubicBezTo>
                  <a:pt x="138005" y="1166825"/>
                  <a:pt x="0" y="1028820"/>
                  <a:pt x="0" y="858582"/>
                </a:cubicBezTo>
                <a:close/>
              </a:path>
            </a:pathLst>
          </a:custGeom>
          <a:solidFill>
            <a:srgbClr val="CEECE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cxnSp>
        <p:nvCxnSpPr>
          <p:cNvPr id="12" name="直線接點 11"/>
          <p:cNvCxnSpPr/>
          <p:nvPr/>
        </p:nvCxnSpPr>
        <p:spPr bwMode="auto">
          <a:xfrm>
            <a:off x="2375756" y="5013176"/>
            <a:ext cx="0" cy="1224136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4" y="3104256"/>
            <a:ext cx="8358614" cy="1876623"/>
          </a:xfrm>
          <a:prstGeom prst="rect">
            <a:avLst/>
          </a:prstGeom>
        </p:spPr>
      </p:pic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3</a:t>
            </a:r>
          </a:p>
        </p:txBody>
      </p:sp>
      <p:sp>
        <p:nvSpPr>
          <p:cNvPr id="205831" name="Rectangle 7"/>
          <p:cNvSpPr>
            <a:spLocks noChangeArrowheads="1"/>
          </p:cNvSpPr>
          <p:nvPr/>
        </p:nvSpPr>
        <p:spPr bwMode="auto">
          <a:xfrm>
            <a:off x="828675" y="1341438"/>
            <a:ext cx="881988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將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12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顆糖果平分給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個人分到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P.123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圓角矩形 21"/>
          <p:cNvSpPr/>
          <p:nvPr/>
        </p:nvSpPr>
        <p:spPr bwMode="auto">
          <a:xfrm>
            <a:off x="283012" y="2528901"/>
            <a:ext cx="8609468" cy="3708411"/>
          </a:xfrm>
          <a:prstGeom prst="roundRect">
            <a:avLst>
              <a:gd name="adj" fmla="val 8312"/>
            </a:avLst>
          </a:prstGeom>
          <a:noFill/>
          <a:ln w="28575" cap="flat" cmpd="sng" algn="ctr">
            <a:solidFill>
              <a:srgbClr val="59C5C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41" y="2197894"/>
            <a:ext cx="577734" cy="81169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2483768" y="5124090"/>
            <a:ext cx="71493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每個人再分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分掉</a:t>
            </a:r>
            <a:r>
              <a:rPr lang="en-US" altLang="zh-TW" sz="3200" dirty="0">
                <a:solidFill>
                  <a:srgbClr val="0099D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</a:t>
            </a:r>
            <a:endParaRPr lang="en-US" altLang="zh-TW" sz="32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剩下</a:t>
            </a:r>
            <a:r>
              <a:rPr lang="en-US" altLang="zh-TW" sz="3200" dirty="0">
                <a:solidFill>
                  <a:srgbClr val="F1652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還沒分完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5" name="矩形 24"/>
          <p:cNvSpPr/>
          <p:nvPr/>
        </p:nvSpPr>
        <p:spPr>
          <a:xfrm>
            <a:off x="-648580" y="5370312"/>
            <a:ext cx="3924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8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200" dirty="0">
                <a:solidFill>
                  <a:srgbClr val="0099D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3200" dirty="0">
                <a:solidFill>
                  <a:srgbClr val="F1652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endParaRPr lang="zh-TW" altLang="en-US" sz="3200" dirty="0">
              <a:solidFill>
                <a:srgbClr val="F1652B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771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手繪多邊形 10"/>
          <p:cNvSpPr/>
          <p:nvPr/>
        </p:nvSpPr>
        <p:spPr bwMode="auto">
          <a:xfrm>
            <a:off x="283012" y="5070487"/>
            <a:ext cx="8609468" cy="1166825"/>
          </a:xfrm>
          <a:custGeom>
            <a:avLst/>
            <a:gdLst>
              <a:gd name="connsiteX0" fmla="*/ 0 w 8609468"/>
              <a:gd name="connsiteY0" fmla="*/ 0 h 1166825"/>
              <a:gd name="connsiteX1" fmla="*/ 8609468 w 8609468"/>
              <a:gd name="connsiteY1" fmla="*/ 0 h 1166825"/>
              <a:gd name="connsiteX2" fmla="*/ 8609468 w 8609468"/>
              <a:gd name="connsiteY2" fmla="*/ 858582 h 1166825"/>
              <a:gd name="connsiteX3" fmla="*/ 8301225 w 8609468"/>
              <a:gd name="connsiteY3" fmla="*/ 1166825 h 1166825"/>
              <a:gd name="connsiteX4" fmla="*/ 308243 w 8609468"/>
              <a:gd name="connsiteY4" fmla="*/ 1166825 h 1166825"/>
              <a:gd name="connsiteX5" fmla="*/ 0 w 8609468"/>
              <a:gd name="connsiteY5" fmla="*/ 858582 h 116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09468" h="1166825">
                <a:moveTo>
                  <a:pt x="0" y="0"/>
                </a:moveTo>
                <a:lnTo>
                  <a:pt x="8609468" y="0"/>
                </a:lnTo>
                <a:lnTo>
                  <a:pt x="8609468" y="858582"/>
                </a:lnTo>
                <a:cubicBezTo>
                  <a:pt x="8609468" y="1028820"/>
                  <a:pt x="8471463" y="1166825"/>
                  <a:pt x="8301225" y="1166825"/>
                </a:cubicBezTo>
                <a:lnTo>
                  <a:pt x="308243" y="1166825"/>
                </a:lnTo>
                <a:cubicBezTo>
                  <a:pt x="138005" y="1166825"/>
                  <a:pt x="0" y="1028820"/>
                  <a:pt x="0" y="858582"/>
                </a:cubicBezTo>
                <a:close/>
              </a:path>
            </a:pathLst>
          </a:custGeom>
          <a:solidFill>
            <a:srgbClr val="CEECE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cxnSp>
        <p:nvCxnSpPr>
          <p:cNvPr id="12" name="直線接點 11"/>
          <p:cNvCxnSpPr/>
          <p:nvPr/>
        </p:nvCxnSpPr>
        <p:spPr bwMode="auto">
          <a:xfrm>
            <a:off x="2375756" y="5013176"/>
            <a:ext cx="0" cy="1224136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6" y="3104256"/>
            <a:ext cx="8358610" cy="1876623"/>
          </a:xfrm>
          <a:prstGeom prst="rect">
            <a:avLst/>
          </a:prstGeom>
        </p:spPr>
      </p:pic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3</a:t>
            </a:r>
          </a:p>
        </p:txBody>
      </p:sp>
      <p:sp>
        <p:nvSpPr>
          <p:cNvPr id="205831" name="Rectangle 7"/>
          <p:cNvSpPr>
            <a:spLocks noChangeArrowheads="1"/>
          </p:cNvSpPr>
          <p:nvPr/>
        </p:nvSpPr>
        <p:spPr bwMode="auto">
          <a:xfrm>
            <a:off x="828675" y="1341438"/>
            <a:ext cx="881988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將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12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顆糖果平分給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個人分到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P.123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圓角矩形 21"/>
          <p:cNvSpPr/>
          <p:nvPr/>
        </p:nvSpPr>
        <p:spPr bwMode="auto">
          <a:xfrm>
            <a:off x="283012" y="2528901"/>
            <a:ext cx="8609468" cy="3708411"/>
          </a:xfrm>
          <a:prstGeom prst="roundRect">
            <a:avLst>
              <a:gd name="adj" fmla="val 8312"/>
            </a:avLst>
          </a:prstGeom>
          <a:noFill/>
          <a:ln w="28575" cap="flat" cmpd="sng" algn="ctr">
            <a:solidFill>
              <a:srgbClr val="59C5C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41" y="2197895"/>
            <a:ext cx="577734" cy="811691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2483768" y="5124090"/>
            <a:ext cx="71493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每個人再分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分掉</a:t>
            </a:r>
            <a:r>
              <a:rPr lang="en-US" altLang="zh-TW" sz="3200" dirty="0">
                <a:solidFill>
                  <a:srgbClr val="0099D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</a:t>
            </a:r>
            <a:endParaRPr lang="en-US" altLang="zh-TW" sz="32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剩下</a:t>
            </a:r>
            <a:r>
              <a:rPr lang="en-US" altLang="zh-TW" sz="3200" dirty="0">
                <a:solidFill>
                  <a:srgbClr val="F1652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0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全部分完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5" name="矩形 24"/>
          <p:cNvSpPr/>
          <p:nvPr/>
        </p:nvSpPr>
        <p:spPr>
          <a:xfrm>
            <a:off x="-648580" y="5370312"/>
            <a:ext cx="3924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200" dirty="0">
                <a:solidFill>
                  <a:srgbClr val="0099D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3200" dirty="0">
                <a:solidFill>
                  <a:srgbClr val="F1652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0</a:t>
            </a:r>
            <a:endParaRPr lang="zh-TW" altLang="en-US" sz="3200" dirty="0">
              <a:solidFill>
                <a:srgbClr val="F1652B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495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3</a:t>
            </a:r>
          </a:p>
        </p:txBody>
      </p:sp>
      <p:sp>
        <p:nvSpPr>
          <p:cNvPr id="205831" name="Rectangle 7"/>
          <p:cNvSpPr>
            <a:spLocks noChangeArrowheads="1"/>
          </p:cNvSpPr>
          <p:nvPr/>
        </p:nvSpPr>
        <p:spPr bwMode="auto">
          <a:xfrm>
            <a:off x="828675" y="1341438"/>
            <a:ext cx="881988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將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12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顆糖果平分給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每個人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分到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P.123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431538" y="2902811"/>
            <a:ext cx="88198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次每人分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次分掉         顆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6" name="圓角矩形 15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5868144" y="2829142"/>
            <a:ext cx="720000" cy="72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431539" y="4233373"/>
            <a:ext cx="88198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分了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次剛好分完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每個人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得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到       顆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0" name="圓角矩形 19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6768244" y="4196538"/>
            <a:ext cx="720000" cy="72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4160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3</a:t>
            </a:r>
          </a:p>
        </p:txBody>
      </p:sp>
      <p:sp>
        <p:nvSpPr>
          <p:cNvPr id="205831" name="Rectangle 7"/>
          <p:cNvSpPr>
            <a:spLocks noChangeArrowheads="1"/>
          </p:cNvSpPr>
          <p:nvPr/>
        </p:nvSpPr>
        <p:spPr bwMode="auto">
          <a:xfrm>
            <a:off x="828675" y="1341438"/>
            <a:ext cx="881988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將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12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顆糖果平分給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個人分到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P.123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431540" y="2563740"/>
            <a:ext cx="88198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次每人分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次分掉      顆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6" name="圓角矩形 15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5760172" y="2526905"/>
            <a:ext cx="720000" cy="72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B22124B-E121-1146-9C5D-17B9928D100B}"/>
              </a:ext>
            </a:extLst>
          </p:cNvPr>
          <p:cNvSpPr txBox="1"/>
          <p:nvPr/>
        </p:nvSpPr>
        <p:spPr>
          <a:xfrm>
            <a:off x="5652120" y="2502185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431540" y="3789040"/>
            <a:ext cx="88198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分了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次剛好分完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每個人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得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到       顆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0" name="圓角矩形 19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6696276" y="3715371"/>
            <a:ext cx="720000" cy="72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2B22124B-E121-1146-9C5D-17B9928D100B}"/>
              </a:ext>
            </a:extLst>
          </p:cNvPr>
          <p:cNvSpPr txBox="1"/>
          <p:nvPr/>
        </p:nvSpPr>
        <p:spPr>
          <a:xfrm>
            <a:off x="6588224" y="3688322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23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Office 佈景主題">
  <a:themeElements>
    <a:clrScheme name="5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5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Office 佈景主題">
  <a:themeElements>
    <a:clrScheme name="6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6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5_Office 佈景主題">
  <a:themeElements>
    <a:clrScheme name="6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6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Office 佈景主題">
  <a:themeElements>
    <a:clrScheme name="7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佈景主題">
      <a:majorFont>
        <a:latin typeface="Calibri"/>
        <a:ea typeface="新細明體"/>
        <a:cs typeface=""/>
      </a:majorFont>
      <a:minorFont>
        <a:latin typeface="微軟正黑體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7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複習">
  <a:themeElements>
    <a:clrScheme name="複習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複習">
      <a:majorFont>
        <a:latin typeface="微軟正黑體"/>
        <a:ea typeface="新細明體"/>
        <a:cs typeface=""/>
      </a:majorFont>
      <a:minorFont>
        <a:latin typeface="微軟正黑體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複習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4_複習">
  <a:themeElements>
    <a:clrScheme name="複習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複習">
      <a:majorFont>
        <a:latin typeface="微軟正黑體"/>
        <a:ea typeface="新細明體"/>
        <a:cs typeface=""/>
      </a:majorFont>
      <a:minorFont>
        <a:latin typeface="微軟正黑體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複習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_複習">
  <a:themeElements>
    <a:clrScheme name="複習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複習">
      <a:majorFont>
        <a:latin typeface="微軟正黑體"/>
        <a:ea typeface="新細明體"/>
        <a:cs typeface=""/>
      </a:majorFont>
      <a:minorFont>
        <a:latin typeface="微軟正黑體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複習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複習2">
  <a:themeElements>
    <a:clrScheme name="1_複習2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複習2">
      <a:majorFont>
        <a:latin typeface="微軟正黑體"/>
        <a:ea typeface="華康標楷W5注音"/>
        <a:cs typeface="新細明體"/>
      </a:majorFont>
      <a:minorFont>
        <a:latin typeface="微軟正黑體"/>
        <a:ea typeface="華康標楷W5注音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1_複習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3_複習2">
  <a:themeElements>
    <a:clrScheme name="1_複習2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複習2">
      <a:majorFont>
        <a:latin typeface="微軟正黑體"/>
        <a:ea typeface="華康標楷W5注音"/>
        <a:cs typeface="新細明體"/>
      </a:majorFont>
      <a:minorFont>
        <a:latin typeface="微軟正黑體"/>
        <a:ea typeface="華康標楷W5注音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1_複習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_複習2">
  <a:themeElements>
    <a:clrScheme name="2_複習2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複習2">
      <a:majorFont>
        <a:latin typeface="微軟正黑體"/>
        <a:ea typeface="華康標楷W5注音"/>
        <a:cs typeface="新細明體"/>
      </a:majorFont>
      <a:minorFont>
        <a:latin typeface="微軟正黑體"/>
        <a:ea typeface="華康標楷W5注音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複習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佈景主題">
  <a:themeElements>
    <a:clrScheme name="1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1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9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2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3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9477</TotalTime>
  <Words>459</Words>
  <Application>Microsoft Office PowerPoint</Application>
  <PresentationFormat>如螢幕大小 (4:3)</PresentationFormat>
  <Paragraphs>76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19</vt:i4>
      </vt:variant>
      <vt:variant>
        <vt:lpstr>投影片標題</vt:lpstr>
      </vt:variant>
      <vt:variant>
        <vt:i4>13</vt:i4>
      </vt:variant>
    </vt:vector>
  </HeadingPairs>
  <TitlesOfParts>
    <vt:vector size="43" baseType="lpstr">
      <vt:lpstr>書法中楷（注音一）</vt:lpstr>
      <vt:lpstr>書法中楷（破音二）</vt:lpstr>
      <vt:lpstr>華康標楷W5注音</vt:lpstr>
      <vt:lpstr>華康標楷W5破音二</vt:lpstr>
      <vt:lpstr>微軟正黑體</vt:lpstr>
      <vt:lpstr>新細明體</vt:lpstr>
      <vt:lpstr>標楷體</vt:lpstr>
      <vt:lpstr>Arial</vt:lpstr>
      <vt:lpstr>Arial Black</vt:lpstr>
      <vt:lpstr>Calibri</vt:lpstr>
      <vt:lpstr>Times New Roman</vt:lpstr>
      <vt:lpstr>Office 佈景主題</vt:lpstr>
      <vt:lpstr>1_Office 佈景主題</vt:lpstr>
      <vt:lpstr>2_Office 佈景主題</vt:lpstr>
      <vt:lpstr>9_Office 佈景主題</vt:lpstr>
      <vt:lpstr>8_Office 佈景主題</vt:lpstr>
      <vt:lpstr>19_Office 佈景主題</vt:lpstr>
      <vt:lpstr>12_Office 佈景主題</vt:lpstr>
      <vt:lpstr>13_Office 佈景主題</vt:lpstr>
      <vt:lpstr>10_Office 佈景主題</vt:lpstr>
      <vt:lpstr>5_Office 佈景主題</vt:lpstr>
      <vt:lpstr>6_Office 佈景主題</vt:lpstr>
      <vt:lpstr>15_Office 佈景主題</vt:lpstr>
      <vt:lpstr>7_Office 佈景主題</vt:lpstr>
      <vt:lpstr>複習</vt:lpstr>
      <vt:lpstr>4_複習</vt:lpstr>
      <vt:lpstr>2_複習</vt:lpstr>
      <vt:lpstr>1_複習2</vt:lpstr>
      <vt:lpstr>3_複習2</vt:lpstr>
      <vt:lpstr>2_複習2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HL</dc:creator>
  <cp:lastModifiedBy>ilc</cp:lastModifiedBy>
  <cp:revision>736</cp:revision>
  <dcterms:created xsi:type="dcterms:W3CDTF">2015-11-06T06:16:07Z</dcterms:created>
  <dcterms:modified xsi:type="dcterms:W3CDTF">2021-05-29T10:39:16Z</dcterms:modified>
</cp:coreProperties>
</file>