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30" r:id="rId2"/>
    <p:sldId id="731" r:id="rId3"/>
    <p:sldId id="742" r:id="rId4"/>
    <p:sldId id="756" r:id="rId5"/>
    <p:sldId id="757" r:id="rId6"/>
    <p:sldId id="753" r:id="rId7"/>
    <p:sldId id="765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55" r:id="rId16"/>
    <p:sldId id="752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6"/>
    <a:srgbClr val="CCFFCC"/>
    <a:srgbClr val="E9F3F5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53" autoAdjust="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Nfr-xsAjA" TargetMode="External"/><Relationship Id="rId2" Type="http://schemas.openxmlformats.org/officeDocument/2006/relationships/hyperlink" Target="file:///E:\110.5.19-5.28&#20572;&#35506;PPT\&#38632;&#22825;&#23567;&#31061;&#35363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nebxEBOPN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72-73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94857"/>
            <a:ext cx="8640960" cy="2818319"/>
          </a:xfrm>
        </p:spPr>
        <p:txBody>
          <a:bodyPr/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3</a:t>
            </a:r>
            <a:r>
              <a:rPr lang="zh-TW" altLang="zh-TW" dirty="0"/>
              <a:t>、小朋友發現地板溼了，他們怎</a:t>
            </a:r>
            <a:br>
              <a:rPr lang="en-US" altLang="zh-TW" dirty="0"/>
            </a:br>
            <a:r>
              <a:rPr lang="en-US" altLang="zh-TW" dirty="0"/>
              <a:t>      </a:t>
            </a:r>
            <a:r>
              <a:rPr lang="zh-TW" altLang="zh-TW" dirty="0"/>
              <a:t>麼做</a:t>
            </a:r>
            <a:r>
              <a:rPr lang="en-US" altLang="zh-TW" dirty="0"/>
              <a:t>?</a:t>
            </a:r>
            <a:br>
              <a:rPr lang="zh-TW" altLang="zh-TW" dirty="0"/>
            </a:br>
            <a:br>
              <a:rPr lang="en-US" altLang="zh-TW" dirty="0"/>
            </a:br>
            <a:br>
              <a:rPr lang="zh-TW" altLang="zh-TW" dirty="0"/>
            </a:br>
            <a:endParaRPr lang="zh-TW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FAEFB2D-0D08-45A3-AE2F-3E8AE56DDD5A}"/>
              </a:ext>
            </a:extLst>
          </p:cNvPr>
          <p:cNvSpPr txBox="1">
            <a:spLocks/>
          </p:cNvSpPr>
          <p:nvPr/>
        </p:nvSpPr>
        <p:spPr bwMode="auto">
          <a:xfrm>
            <a:off x="-180528" y="1268760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/>
              <a:t>小朋友，說說看</a:t>
            </a:r>
            <a:br>
              <a:rPr lang="en-US" altLang="zh-TW" kern="0" dirty="0"/>
            </a:br>
            <a:endParaRPr lang="zh-TW" altLang="zh-TW" kern="0" dirty="0"/>
          </a:p>
        </p:txBody>
      </p:sp>
    </p:spTree>
    <p:extLst>
      <p:ext uri="{BB962C8B-B14F-4D97-AF65-F5344CB8AC3E}">
        <p14:creationId xmlns:p14="http://schemas.microsoft.com/office/powerpoint/2010/main" val="70457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988840"/>
            <a:ext cx="7344816" cy="3682415"/>
          </a:xfrm>
        </p:spPr>
        <p:txBody>
          <a:bodyPr/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記得，</a:t>
            </a:r>
            <a:r>
              <a:rPr lang="zh-TW" altLang="zh-TW" dirty="0"/>
              <a:t>不論天氣如何，室內不可跑步，下雨天更要注意喔</a:t>
            </a:r>
            <a:r>
              <a:rPr lang="en-US" altLang="zh-TW" dirty="0"/>
              <a:t>!</a:t>
            </a:r>
            <a:r>
              <a:rPr lang="zh-TW" altLang="zh-TW" dirty="0"/>
              <a:t>以免滑倒。</a:t>
            </a:r>
            <a:br>
              <a:rPr lang="zh-TW" altLang="zh-TW" dirty="0"/>
            </a:br>
            <a:br>
              <a:rPr lang="zh-TW" altLang="zh-TW" dirty="0"/>
            </a:br>
            <a:br>
              <a:rPr lang="en-US" altLang="zh-TW" dirty="0"/>
            </a:br>
            <a:br>
              <a:rPr lang="zh-TW" altLang="zh-TW" dirty="0"/>
            </a:br>
            <a:endParaRPr lang="zh-TW" altLang="zh-TW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DD9E308-0FE6-4E73-9087-34E5D14F3BBE}"/>
              </a:ext>
            </a:extLst>
          </p:cNvPr>
          <p:cNvSpPr txBox="1">
            <a:spLocks/>
          </p:cNvSpPr>
          <p:nvPr/>
        </p:nvSpPr>
        <p:spPr bwMode="auto">
          <a:xfrm>
            <a:off x="0" y="1052736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/>
              <a:t>平常注意事項</a:t>
            </a:r>
            <a:br>
              <a:rPr lang="en-US" altLang="zh-TW" kern="0" dirty="0"/>
            </a:br>
            <a:endParaRPr lang="zh-TW" altLang="zh-TW" kern="0" dirty="0"/>
          </a:p>
        </p:txBody>
      </p:sp>
    </p:spTree>
    <p:extLst>
      <p:ext uri="{BB962C8B-B14F-4D97-AF65-F5344CB8AC3E}">
        <p14:creationId xmlns:p14="http://schemas.microsoft.com/office/powerpoint/2010/main" val="137259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36912"/>
            <a:ext cx="8640960" cy="2818319"/>
          </a:xfrm>
        </p:spPr>
        <p:txBody>
          <a:bodyPr/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4</a:t>
            </a:r>
            <a:r>
              <a:rPr lang="zh-TW" altLang="zh-TW" dirty="0"/>
              <a:t>、門口放了紙箱，有什麼作用呢</a:t>
            </a:r>
            <a:r>
              <a:rPr lang="en-US" altLang="zh-TW" dirty="0"/>
              <a:t>?</a:t>
            </a:r>
            <a:br>
              <a:rPr lang="zh-TW" altLang="zh-TW" dirty="0"/>
            </a:br>
            <a:br>
              <a:rPr lang="zh-TW" altLang="zh-TW" dirty="0"/>
            </a:br>
            <a:br>
              <a:rPr lang="en-US" altLang="zh-TW" dirty="0"/>
            </a:br>
            <a:br>
              <a:rPr lang="zh-TW" altLang="zh-TW" dirty="0"/>
            </a:br>
            <a:endParaRPr lang="zh-TW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FAEFB2D-0D08-45A3-AE2F-3E8AE56DDD5A}"/>
              </a:ext>
            </a:extLst>
          </p:cNvPr>
          <p:cNvSpPr txBox="1">
            <a:spLocks/>
          </p:cNvSpPr>
          <p:nvPr/>
        </p:nvSpPr>
        <p:spPr bwMode="auto">
          <a:xfrm>
            <a:off x="-180528" y="1268760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/>
              <a:t>小朋友，說說看</a:t>
            </a:r>
            <a:br>
              <a:rPr lang="en-US" altLang="zh-TW" kern="0" dirty="0"/>
            </a:br>
            <a:endParaRPr lang="zh-TW" altLang="zh-TW" kern="0" dirty="0"/>
          </a:p>
        </p:txBody>
      </p:sp>
    </p:spTree>
    <p:extLst>
      <p:ext uri="{BB962C8B-B14F-4D97-AF65-F5344CB8AC3E}">
        <p14:creationId xmlns:p14="http://schemas.microsoft.com/office/powerpoint/2010/main" val="306645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36912"/>
            <a:ext cx="8640960" cy="2818319"/>
          </a:xfrm>
        </p:spPr>
        <p:txBody>
          <a:bodyPr/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5</a:t>
            </a:r>
            <a:r>
              <a:rPr lang="zh-TW" altLang="zh-TW" dirty="0"/>
              <a:t>、雨天進教室，如何處理溼掉的</a:t>
            </a:r>
            <a:r>
              <a:rPr lang="zh-TW" altLang="en-US" dirty="0"/>
              <a:t>  </a:t>
            </a:r>
            <a:br>
              <a:rPr lang="en-US" altLang="zh-TW" dirty="0"/>
            </a:br>
            <a:r>
              <a:rPr lang="zh-TW" altLang="en-US" dirty="0"/>
              <a:t>     </a:t>
            </a:r>
            <a:r>
              <a:rPr lang="zh-TW" altLang="zh-TW" dirty="0"/>
              <a:t>雨具呢</a:t>
            </a:r>
            <a:r>
              <a:rPr lang="en-US" altLang="zh-TW" dirty="0"/>
              <a:t>?</a:t>
            </a:r>
            <a:br>
              <a:rPr lang="zh-TW" altLang="zh-TW" dirty="0"/>
            </a:br>
            <a:br>
              <a:rPr lang="en-US" altLang="zh-TW" dirty="0"/>
            </a:br>
            <a:br>
              <a:rPr lang="zh-TW" altLang="zh-TW" dirty="0"/>
            </a:br>
            <a:endParaRPr lang="zh-TW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FAEFB2D-0D08-45A3-AE2F-3E8AE56DDD5A}"/>
              </a:ext>
            </a:extLst>
          </p:cNvPr>
          <p:cNvSpPr txBox="1">
            <a:spLocks/>
          </p:cNvSpPr>
          <p:nvPr/>
        </p:nvSpPr>
        <p:spPr bwMode="auto">
          <a:xfrm>
            <a:off x="-180528" y="1268760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/>
              <a:t>小朋友，說說看</a:t>
            </a:r>
            <a:br>
              <a:rPr lang="en-US" altLang="zh-TW" kern="0" dirty="0"/>
            </a:br>
            <a:endParaRPr lang="zh-TW" altLang="zh-TW" kern="0" dirty="0"/>
          </a:p>
        </p:txBody>
      </p:sp>
    </p:spTree>
    <p:extLst>
      <p:ext uri="{BB962C8B-B14F-4D97-AF65-F5344CB8AC3E}">
        <p14:creationId xmlns:p14="http://schemas.microsoft.com/office/powerpoint/2010/main" val="103298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99A0F9-B090-4DD4-8E98-475E48E5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5128"/>
            <a:ext cx="8229600" cy="4349489"/>
          </a:xfrm>
        </p:spPr>
        <p:txBody>
          <a:bodyPr/>
          <a:lstStyle/>
          <a:p>
            <a:pPr algn="l"/>
            <a:r>
              <a:rPr lang="en-US" altLang="zh-TW" dirty="0"/>
              <a:t>(1)</a:t>
            </a:r>
            <a:r>
              <a:rPr lang="zh-TW" altLang="zh-TW" dirty="0"/>
              <a:t>、雨衣未乾，有可能會因為悶</a:t>
            </a:r>
            <a:r>
              <a:rPr lang="en-US" altLang="zh-TW" dirty="0"/>
              <a:t>  </a:t>
            </a:r>
            <a:br>
              <a:rPr lang="en-US" altLang="zh-TW" dirty="0"/>
            </a:br>
            <a:r>
              <a:rPr lang="en-US" altLang="zh-TW" dirty="0"/>
              <a:t>       </a:t>
            </a:r>
            <a:r>
              <a:rPr lang="zh-TW" altLang="zh-TW" dirty="0"/>
              <a:t>住而臭臭的。</a:t>
            </a:r>
            <a:br>
              <a:rPr lang="zh-TW" altLang="zh-TW" dirty="0"/>
            </a:br>
            <a:r>
              <a:rPr lang="en-US" altLang="zh-TW" dirty="0"/>
              <a:t>(2)</a:t>
            </a:r>
            <a:r>
              <a:rPr lang="zh-TW" altLang="zh-TW" dirty="0"/>
              <a:t>、雨傘進家門或教室前，應該</a:t>
            </a:r>
            <a:r>
              <a:rPr lang="en-US" altLang="zh-TW" dirty="0"/>
              <a:t>  </a:t>
            </a:r>
            <a:br>
              <a:rPr lang="en-US" altLang="zh-TW" dirty="0"/>
            </a:br>
            <a:r>
              <a:rPr lang="en-US" altLang="zh-TW" dirty="0"/>
              <a:t>       </a:t>
            </a:r>
            <a:r>
              <a:rPr lang="zh-TW" altLang="zh-TW" dirty="0"/>
              <a:t>在走廊先將雨水甩一甩，減</a:t>
            </a:r>
            <a:br>
              <a:rPr lang="en-US" altLang="zh-TW" dirty="0"/>
            </a:br>
            <a:r>
              <a:rPr lang="en-US" altLang="zh-TW" dirty="0"/>
              <a:t>       </a:t>
            </a:r>
            <a:r>
              <a:rPr lang="zh-TW" altLang="zh-TW" dirty="0"/>
              <a:t>少雨水進去室內，甩的時候</a:t>
            </a:r>
            <a:br>
              <a:rPr lang="en-US" altLang="zh-TW" dirty="0"/>
            </a:br>
            <a:r>
              <a:rPr lang="en-US" altLang="zh-TW" dirty="0"/>
              <a:t>       </a:t>
            </a:r>
            <a:r>
              <a:rPr lang="zh-TW" altLang="zh-TW" dirty="0"/>
              <a:t>要注意旁邊有無他人喔</a:t>
            </a:r>
            <a:r>
              <a:rPr lang="en-US" altLang="zh-TW" dirty="0"/>
              <a:t>!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389CC16-D41A-4377-A9F6-C443DE27F4C0}"/>
              </a:ext>
            </a:extLst>
          </p:cNvPr>
          <p:cNvSpPr txBox="1">
            <a:spLocks/>
          </p:cNvSpPr>
          <p:nvPr/>
        </p:nvSpPr>
        <p:spPr bwMode="auto">
          <a:xfrm>
            <a:off x="107504" y="620688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/>
              <a:t>平常提示</a:t>
            </a:r>
            <a:br>
              <a:rPr lang="en-US" altLang="zh-TW" kern="0" dirty="0"/>
            </a:br>
            <a:endParaRPr lang="zh-TW" altLang="zh-TW" kern="0" dirty="0"/>
          </a:p>
        </p:txBody>
      </p:sp>
    </p:spTree>
    <p:extLst>
      <p:ext uri="{BB962C8B-B14F-4D97-AF65-F5344CB8AC3E}">
        <p14:creationId xmlns:p14="http://schemas.microsoft.com/office/powerpoint/2010/main" val="29577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80DC6-652A-45CF-845E-178649CA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4704"/>
            <a:ext cx="8229600" cy="1143000"/>
          </a:xfrm>
        </p:spPr>
        <p:txBody>
          <a:bodyPr/>
          <a:lstStyle/>
          <a:p>
            <a:pPr algn="l"/>
            <a:br>
              <a:rPr lang="en-US" altLang="zh-TW" u="sng" dirty="0"/>
            </a:b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、</a:t>
            </a:r>
            <a:r>
              <a:rPr lang="zh-TW" altLang="en-US" dirty="0"/>
              <a:t>觀看影片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1715149-758A-4879-BCFD-B8A2021CAA84}"/>
              </a:ext>
            </a:extLst>
          </p:cNvPr>
          <p:cNvSpPr/>
          <p:nvPr/>
        </p:nvSpPr>
        <p:spPr>
          <a:xfrm>
            <a:off x="323528" y="1925959"/>
            <a:ext cx="8496944" cy="4538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、</a:t>
            </a:r>
            <a:r>
              <a:rPr lang="en-US" altLang="zh-TW" sz="4000" u="sng" kern="100" dirty="0" err="1">
                <a:solidFill>
                  <a:srgbClr val="0563C1"/>
                </a:solidFill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  <a:hlinkClick r:id="rId2" action="ppaction://hlinkfile"/>
              </a:rPr>
              <a:t>雨天小祕訣</a:t>
            </a:r>
            <a:r>
              <a:rPr lang="en-US" altLang="zh-TW" sz="4000" kern="100" dirty="0"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4000" u="sng" kern="100" dirty="0">
                <a:solidFill>
                  <a:srgbClr val="0563C1"/>
                </a:solidFill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https://www.youtube.com/watch?v=NXNfr-xsAjA</a:t>
            </a:r>
            <a:endParaRPr lang="en-US" altLang="zh-TW" sz="4000" u="sng" kern="100" dirty="0">
              <a:solidFill>
                <a:srgbClr val="0563C1"/>
              </a:solidFill>
              <a:latin typeface="書法中楷（注音一）" panose="02010609010101010101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zh-TW" altLang="zh-TW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書法中楷（注音一）" panose="02010609010101010101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lang="zh-TW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</a:t>
            </a:r>
            <a:r>
              <a:rPr lang="en-US" altLang="zh-TW" sz="3600" u="sng" kern="100" dirty="0" err="1">
                <a:solidFill>
                  <a:srgbClr val="0563C1"/>
                </a:solidFill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雨天的注意事項</a:t>
            </a:r>
            <a:r>
              <a:rPr lang="en-US" altLang="zh-TW" sz="3600" kern="100" dirty="0"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3600" u="sng" kern="100" dirty="0">
                <a:solidFill>
                  <a:srgbClr val="0563C1"/>
                </a:solidFill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https://www.youtube.com/watch?v=PnebxEBOPN8</a:t>
            </a:r>
            <a:endParaRPr lang="zh-TW" alt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572"/>
            <a:ext cx="8075240" cy="5824835"/>
          </a:xfrm>
        </p:spPr>
        <p:txBody>
          <a:bodyPr/>
          <a:lstStyle/>
          <a:p>
            <a:pPr algn="l"/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、請閱讀與觀察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72-73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頁校 </a:t>
            </a:r>
            <a:b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園探索圖文。</a:t>
            </a: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、小朋友在做什麼呢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、為什麼他們要這麼做呢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、想一想，並回答下列問題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1B39E8-AF09-413A-8443-F11D2E3C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260648"/>
            <a:ext cx="1428462" cy="6034682"/>
          </a:xfrm>
        </p:spPr>
        <p:txBody>
          <a:bodyPr vert="eaVert"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小朋友在做什麼呢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為什麼他們要這麼做呢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6B0E2F-580A-4161-AD04-C1BC9DDE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76" y="21907"/>
            <a:ext cx="741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1B39E8-AF09-413A-8443-F11D2E3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E22E7C-5121-4E50-8149-AE052CFE4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52" y="17918"/>
            <a:ext cx="7416823" cy="6858000"/>
          </a:xfrm>
          <a:prstGeom prst="rect">
            <a:avLst/>
          </a:prstGeom>
        </p:spPr>
      </p:pic>
      <p:sp>
        <p:nvSpPr>
          <p:cNvPr id="6" name="標題 3">
            <a:extLst>
              <a:ext uri="{FF2B5EF4-FFF2-40B4-BE49-F238E27FC236}">
                <a16:creationId xmlns:a16="http://schemas.microsoft.com/office/drawing/2014/main" id="{CD2C9A99-08CA-438F-BE38-75D5DE3B5C75}"/>
              </a:ext>
            </a:extLst>
          </p:cNvPr>
          <p:cNvSpPr txBox="1">
            <a:spLocks/>
          </p:cNvSpPr>
          <p:nvPr/>
        </p:nvSpPr>
        <p:spPr bwMode="auto">
          <a:xfrm>
            <a:off x="-158485" y="429577"/>
            <a:ext cx="1428462" cy="603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ker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小朋友在做什麼呢</a:t>
            </a:r>
            <a:r>
              <a:rPr lang="en-US" altLang="zh-TW" ker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ker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ker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為什麼他們要這麼做呢</a:t>
            </a:r>
            <a:r>
              <a:rPr lang="en-US" altLang="zh-TW" ker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ker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35746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1B39E8-AF09-413A-8443-F11D2E3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想一想，回答下列問題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E22E7C-5121-4E50-8149-AE052CFE4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55" y="1772817"/>
            <a:ext cx="4506545" cy="508518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1948F5A-DDF0-44F6-ACFB-56F5C8039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" y="1772817"/>
            <a:ext cx="474448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8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94857"/>
            <a:ext cx="8640960" cy="2818319"/>
          </a:xfrm>
        </p:spPr>
        <p:txBody>
          <a:bodyPr/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1</a:t>
            </a:r>
            <a:r>
              <a:rPr lang="zh-TW" altLang="zh-TW" dirty="0"/>
              <a:t>、小朋友發現衣服和頭髮溼了，</a:t>
            </a:r>
            <a:r>
              <a:rPr lang="zh-TW" altLang="en-US" dirty="0"/>
              <a:t>  </a:t>
            </a:r>
            <a:br>
              <a:rPr lang="en-US" altLang="zh-TW" dirty="0"/>
            </a:br>
            <a:r>
              <a:rPr lang="zh-TW" altLang="en-US" dirty="0"/>
              <a:t>      </a:t>
            </a:r>
            <a:r>
              <a:rPr lang="zh-TW" altLang="zh-TW" dirty="0"/>
              <a:t>他們怎麼做</a:t>
            </a:r>
            <a:r>
              <a:rPr lang="en-US" altLang="zh-TW" dirty="0"/>
              <a:t>?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1-1</a:t>
            </a:r>
            <a:r>
              <a:rPr lang="zh-TW" altLang="zh-TW" dirty="0"/>
              <a:t>、在學校可以去哪邊借吹風機</a:t>
            </a:r>
            <a:br>
              <a:rPr lang="en-US" altLang="zh-TW" dirty="0"/>
            </a:br>
            <a:r>
              <a:rPr lang="en-US" altLang="zh-TW" dirty="0"/>
              <a:t>         </a:t>
            </a:r>
            <a:r>
              <a:rPr lang="zh-TW" altLang="zh-TW" dirty="0"/>
              <a:t>呢</a:t>
            </a:r>
            <a:r>
              <a:rPr lang="en-US" altLang="zh-TW" dirty="0"/>
              <a:t>?</a:t>
            </a:r>
            <a:br>
              <a:rPr lang="zh-TW" altLang="zh-TW" dirty="0"/>
            </a:br>
            <a:br>
              <a:rPr lang="zh-TW" altLang="zh-TW" dirty="0"/>
            </a:br>
            <a:endParaRPr lang="zh-TW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FAEFB2D-0D08-45A3-AE2F-3E8AE56DDD5A}"/>
              </a:ext>
            </a:extLst>
          </p:cNvPr>
          <p:cNvSpPr txBox="1">
            <a:spLocks/>
          </p:cNvSpPr>
          <p:nvPr/>
        </p:nvSpPr>
        <p:spPr bwMode="auto">
          <a:xfrm>
            <a:off x="-180528" y="1268760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/>
              <a:t>小朋友，說說看</a:t>
            </a:r>
            <a:br>
              <a:rPr lang="en-US" altLang="zh-TW" kern="0" dirty="0"/>
            </a:br>
            <a:endParaRPr lang="zh-TW" altLang="zh-TW" kern="0" dirty="0"/>
          </a:p>
        </p:txBody>
      </p:sp>
    </p:spTree>
    <p:extLst>
      <p:ext uri="{BB962C8B-B14F-4D97-AF65-F5344CB8AC3E}">
        <p14:creationId xmlns:p14="http://schemas.microsoft.com/office/powerpoint/2010/main" val="138175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194857"/>
            <a:ext cx="7992888" cy="2818319"/>
          </a:xfrm>
        </p:spPr>
        <p:txBody>
          <a:bodyPr/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學校可以去辦公室及健康中心借吹風機喔</a:t>
            </a:r>
            <a:r>
              <a:rPr lang="en-US" altLang="zh-TW" dirty="0"/>
              <a:t>!</a:t>
            </a:r>
            <a:br>
              <a:rPr lang="en-US" altLang="zh-TW" dirty="0"/>
            </a:br>
            <a:br>
              <a:rPr lang="zh-TW" altLang="zh-TW" dirty="0"/>
            </a:br>
            <a:endParaRPr lang="zh-TW" altLang="zh-TW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B711F09-7368-4874-B4EB-3214FF3C96A5}"/>
              </a:ext>
            </a:extLst>
          </p:cNvPr>
          <p:cNvSpPr txBox="1">
            <a:spLocks/>
          </p:cNvSpPr>
          <p:nvPr/>
        </p:nvSpPr>
        <p:spPr bwMode="auto">
          <a:xfrm>
            <a:off x="107504" y="620688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/>
              <a:t>平常提示</a:t>
            </a:r>
            <a:br>
              <a:rPr lang="en-US" altLang="zh-TW" kern="0" dirty="0"/>
            </a:br>
            <a:endParaRPr lang="zh-TW" altLang="zh-TW" kern="0" dirty="0"/>
          </a:p>
        </p:txBody>
      </p:sp>
    </p:spTree>
    <p:extLst>
      <p:ext uri="{BB962C8B-B14F-4D97-AF65-F5344CB8AC3E}">
        <p14:creationId xmlns:p14="http://schemas.microsoft.com/office/powerpoint/2010/main" val="193640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94857"/>
            <a:ext cx="8640960" cy="2818319"/>
          </a:xfrm>
        </p:spPr>
        <p:txBody>
          <a:bodyPr/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</a:t>
            </a:r>
            <a:r>
              <a:rPr lang="zh-TW" altLang="zh-TW" dirty="0"/>
              <a:t>、</a:t>
            </a:r>
            <a:r>
              <a:rPr lang="zh-TW" altLang="en-US" dirty="0"/>
              <a:t>小朋友發現鞋襪溼了，他們怎 </a:t>
            </a:r>
            <a:br>
              <a:rPr lang="en-US" altLang="zh-TW" dirty="0"/>
            </a:br>
            <a:r>
              <a:rPr lang="en-US" altLang="zh-TW" dirty="0"/>
              <a:t>      </a:t>
            </a:r>
            <a:r>
              <a:rPr lang="zh-TW" altLang="en-US" dirty="0"/>
              <a:t>麼做</a:t>
            </a:r>
            <a:r>
              <a:rPr lang="en-US" altLang="zh-TW" dirty="0"/>
              <a:t>?</a:t>
            </a:r>
            <a:br>
              <a:rPr lang="en-US" altLang="zh-TW" dirty="0"/>
            </a:br>
            <a:br>
              <a:rPr lang="zh-TW" altLang="zh-TW" dirty="0"/>
            </a:br>
            <a:endParaRPr lang="zh-TW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FAEFB2D-0D08-45A3-AE2F-3E8AE56DDD5A}"/>
              </a:ext>
            </a:extLst>
          </p:cNvPr>
          <p:cNvSpPr txBox="1">
            <a:spLocks/>
          </p:cNvSpPr>
          <p:nvPr/>
        </p:nvSpPr>
        <p:spPr bwMode="auto">
          <a:xfrm>
            <a:off x="-180528" y="1268760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/>
              <a:t>小朋友，說說看</a:t>
            </a:r>
            <a:br>
              <a:rPr lang="en-US" altLang="zh-TW" kern="0" dirty="0"/>
            </a:br>
            <a:endParaRPr lang="zh-TW" altLang="zh-TW" kern="0" dirty="0"/>
          </a:p>
        </p:txBody>
      </p:sp>
    </p:spTree>
    <p:extLst>
      <p:ext uri="{BB962C8B-B14F-4D97-AF65-F5344CB8AC3E}">
        <p14:creationId xmlns:p14="http://schemas.microsoft.com/office/powerpoint/2010/main" val="139301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94857"/>
            <a:ext cx="8640960" cy="2818319"/>
          </a:xfrm>
        </p:spPr>
        <p:txBody>
          <a:bodyPr/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r>
              <a:rPr lang="zh-TW" altLang="zh-TW" dirty="0"/>
              <a:t>建議下雨天可以先穿拖鞋，到校再換鞋子，鞋子溼掉</a:t>
            </a:r>
            <a:r>
              <a:rPr lang="en-US" altLang="zh-TW" dirty="0"/>
              <a:t>   </a:t>
            </a:r>
            <a:r>
              <a:rPr lang="zh-TW" altLang="zh-TW" dirty="0"/>
              <a:t>很不舒服呢</a:t>
            </a:r>
            <a:r>
              <a:rPr lang="en-US" altLang="zh-TW" dirty="0"/>
              <a:t>!</a:t>
            </a:r>
            <a:br>
              <a:rPr lang="zh-TW" altLang="zh-TW" dirty="0"/>
            </a:br>
            <a:br>
              <a:rPr lang="en-US" altLang="zh-TW" dirty="0"/>
            </a:br>
            <a:br>
              <a:rPr lang="zh-TW" altLang="zh-TW" dirty="0"/>
            </a:br>
            <a:endParaRPr lang="zh-TW" altLang="zh-TW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B711F09-7368-4874-B4EB-3214FF3C96A5}"/>
              </a:ext>
            </a:extLst>
          </p:cNvPr>
          <p:cNvSpPr txBox="1">
            <a:spLocks/>
          </p:cNvSpPr>
          <p:nvPr/>
        </p:nvSpPr>
        <p:spPr bwMode="auto">
          <a:xfrm>
            <a:off x="184448" y="1196752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/>
              <a:t>平常建議</a:t>
            </a:r>
            <a:br>
              <a:rPr lang="en-US" altLang="zh-TW" kern="0" dirty="0"/>
            </a:br>
            <a:endParaRPr lang="zh-TW" altLang="zh-TW" kern="0" dirty="0"/>
          </a:p>
        </p:txBody>
      </p:sp>
    </p:spTree>
    <p:extLst>
      <p:ext uri="{BB962C8B-B14F-4D97-AF65-F5344CB8AC3E}">
        <p14:creationId xmlns:p14="http://schemas.microsoft.com/office/powerpoint/2010/main" val="23970396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415</Words>
  <Application>Microsoft Office PowerPoint</Application>
  <PresentationFormat>如螢幕大小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書法中楷（注音一）</vt:lpstr>
      <vt:lpstr>新細明體</vt:lpstr>
      <vt:lpstr>Arial</vt:lpstr>
      <vt:lpstr>Calibri</vt:lpstr>
      <vt:lpstr>Times New Roman</vt:lpstr>
      <vt:lpstr>預設簡報設計</vt:lpstr>
      <vt:lpstr>PowerPoint 簡報</vt:lpstr>
      <vt:lpstr>1、請閱讀與觀察72-73頁校         園探索圖文。 2、小朋友在做什麼呢? 3、為什麼他們要這麼做呢? 4、想一想，並回答下列問題: </vt:lpstr>
      <vt:lpstr>小朋友在做什麼呢? 為什麼他們要這麼做呢? </vt:lpstr>
      <vt:lpstr>PowerPoint 簡報</vt:lpstr>
      <vt:lpstr>想一想，回答下列問題:</vt:lpstr>
      <vt:lpstr>  1、小朋友發現衣服和頭髮溼了，         他們怎麼做?  1-1、在學校可以去哪邊借吹風機          呢?  </vt:lpstr>
      <vt:lpstr>  學校可以去辦公室及健康中心借吹風機喔!  </vt:lpstr>
      <vt:lpstr>  2、小朋友發現鞋襪溼了，他們怎        麼做?  </vt:lpstr>
      <vt:lpstr>  建議下雨天可以先穿拖鞋，到校再換鞋子，鞋子溼掉   很不舒服呢!   </vt:lpstr>
      <vt:lpstr>  3、小朋友發現地板溼了，他們怎       麼做?   </vt:lpstr>
      <vt:lpstr>  記得，不論天氣如何，室內不可跑步，下雨天更要注意喔!以免滑倒。    </vt:lpstr>
      <vt:lpstr>  4、門口放了紙箱，有什麼作用呢?    </vt:lpstr>
      <vt:lpstr>  5、雨天進教室，如何處理溼掉的        雨具呢?   </vt:lpstr>
      <vt:lpstr>(1)、雨衣未乾，有可能會因為悶          住而臭臭的。 (2)、雨傘進家門或教室前，應該          在走廊先將雨水甩一甩，減        少雨水進去室內，甩的時候        要注意旁邊有無他人喔! </vt:lpstr>
      <vt:lpstr> (二)、觀看影片 </vt:lpstr>
      <vt:lpstr>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695</cp:revision>
  <dcterms:created xsi:type="dcterms:W3CDTF">2014-04-30T03:23:07Z</dcterms:created>
  <dcterms:modified xsi:type="dcterms:W3CDTF">2021-05-30T06:00:16Z</dcterms:modified>
</cp:coreProperties>
</file>