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730" r:id="rId2"/>
    <p:sldId id="731" r:id="rId3"/>
    <p:sldId id="742" r:id="rId4"/>
    <p:sldId id="753" r:id="rId5"/>
    <p:sldId id="755" r:id="rId6"/>
    <p:sldId id="754" r:id="rId7"/>
    <p:sldId id="752" r:id="rId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4F6"/>
    <a:srgbClr val="CCFFCC"/>
    <a:srgbClr val="E9F3F5"/>
    <a:srgbClr val="E9F4F7"/>
    <a:srgbClr val="FFFFCC"/>
    <a:srgbClr val="FCD9FF"/>
    <a:srgbClr val="C2DBEE"/>
    <a:srgbClr val="D7DF7F"/>
    <a:srgbClr val="D2D985"/>
    <a:srgbClr val="D7E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353" autoAdjust="0"/>
  </p:normalViewPr>
  <p:slideViewPr>
    <p:cSldViewPr>
      <p:cViewPr varScale="1">
        <p:scale>
          <a:sx n="72" d="100"/>
          <a:sy n="72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97BB-1E2D-4B82-B2A1-7BD37769464F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FD7F-AA20-417D-88BD-369C1115C7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E3AA-327D-4436-B469-A12960AE6E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63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5DE6-475A-4439-87B8-2F3FF5D13F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213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3A3F-6537-437C-8033-5A1420C04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38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29AA-6092-4FC3-810A-8989274872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008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4AB2-01AB-4CE1-AC59-8CE151E02D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11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E7F5-01AE-4FDA-85B9-187ECC1243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68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A4FF-D700-4BCB-A203-AB9295116D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7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A6DA-0A14-4D7C-9E30-80B09D603C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42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2E72-F98B-4171-8712-E0EB791712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32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0114-FC1A-4D64-AC5F-BBBB10B149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6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76EA-E4EE-4E8E-AD94-F0A13FF861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374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3A7B24-AD88-46B6-9960-3D8A13AF6C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CPd54jax_g" TargetMode="External"/><Relationship Id="rId2" Type="http://schemas.openxmlformats.org/officeDocument/2006/relationships/hyperlink" Target="file:///E:\110.5.19-5.28&#20572;&#35506;PPT\&#32893;&#32893;&#27491;&#22312;&#19979;&#38632;&#30340;&#19968;&#20123;&#32882;&#38899;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oundofrain.hle.com.tw/" TargetMode="External"/><Relationship Id="rId4" Type="http://schemas.openxmlformats.org/officeDocument/2006/relationships/hyperlink" Target="file:///E:\110.5.19-5.28&#20572;&#35506;PPT\&#32893;&#19968;&#32893;&#65292;&#24819;&#19968;&#24819;&#65292;&#36889;&#26159;&#38632;&#27700;&#25171;&#21040;&#20160;&#40636;&#30340;&#32882;&#38899;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2875" y="3309183"/>
            <a:ext cx="80752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生活</a:t>
            </a:r>
            <a:r>
              <a:rPr lang="en-US" altLang="zh-TW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70-71</a:t>
            </a: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</a:t>
            </a:r>
            <a:endParaRPr lang="en-US" altLang="zh-TW" sz="66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572"/>
            <a:ext cx="8075240" cy="5824835"/>
          </a:xfrm>
        </p:spPr>
        <p:txBody>
          <a:bodyPr/>
          <a:lstStyle/>
          <a:p>
            <a:pPr algn="l"/>
            <a:r>
              <a:rPr lang="zh-TW" altLang="en-US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一、請閱讀與觀察</a:t>
            </a:r>
            <a:r>
              <a:rPr lang="en-US" altLang="zh-TW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70-71</a:t>
            </a:r>
            <a:r>
              <a:rPr lang="zh-TW" altLang="en-US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頁校園探索圖文。</a:t>
            </a:r>
          </a:p>
        </p:txBody>
      </p:sp>
    </p:spTree>
    <p:extLst>
      <p:ext uri="{BB962C8B-B14F-4D97-AF65-F5344CB8AC3E}">
        <p14:creationId xmlns:p14="http://schemas.microsoft.com/office/powerpoint/2010/main" val="299069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C1B39E8-AF09-413A-8443-F11D2E3C9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3CDE10B-11CF-4D33-9F88-0E460C7F3160}"/>
              </a:ext>
            </a:extLst>
          </p:cNvPr>
          <p:cNvPicPr/>
          <p:nvPr/>
        </p:nvPicPr>
        <p:blipFill rotWithShape="1">
          <a:blip r:embed="rId2"/>
          <a:srcRect t="3955" r="52562" b="12996"/>
          <a:stretch/>
        </p:blipFill>
        <p:spPr bwMode="auto">
          <a:xfrm>
            <a:off x="0" y="272696"/>
            <a:ext cx="4572000" cy="6038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C29E174-8DD1-41D6-8C77-71D77C3D9B57}"/>
              </a:ext>
            </a:extLst>
          </p:cNvPr>
          <p:cNvPicPr/>
          <p:nvPr/>
        </p:nvPicPr>
        <p:blipFill rotWithShape="1">
          <a:blip r:embed="rId2"/>
          <a:srcRect l="46774" t="3955" r="3046" b="12996"/>
          <a:stretch/>
        </p:blipFill>
        <p:spPr bwMode="auto">
          <a:xfrm>
            <a:off x="4583584" y="272695"/>
            <a:ext cx="4560415" cy="6038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99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08720"/>
            <a:ext cx="9001000" cy="4666530"/>
          </a:xfrm>
        </p:spPr>
        <p:txBody>
          <a:bodyPr/>
          <a:lstStyle/>
          <a:p>
            <a:pPr algn="l"/>
            <a:r>
              <a:rPr lang="en-US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一</a:t>
            </a:r>
            <a:r>
              <a:rPr lang="en-US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、閱讀與觀察圖文後，說說看</a:t>
            </a:r>
            <a:r>
              <a:rPr lang="en-US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br>
              <a:rPr lang="en-US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、他們看到什麼景象</a:t>
            </a:r>
            <a:r>
              <a:rPr lang="en-US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br>
              <a:rPr lang="en-US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</a:t>
            </a:r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、聽到什麼聲音</a:t>
            </a:r>
            <a:r>
              <a:rPr lang="en-US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br>
              <a:rPr lang="en-US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3</a:t>
            </a:r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、雨摸起來有什麼感覺</a:t>
            </a:r>
            <a:r>
              <a:rPr lang="en-US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br>
              <a:rPr lang="en-US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4</a:t>
            </a:r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、空氣聞起來氣味有不一樣嗎</a:t>
            </a:r>
            <a:r>
              <a:rPr lang="en-US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br>
              <a:rPr lang="en-US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en-US" altLang="zh-TW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5</a:t>
            </a:r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、其他。</a:t>
            </a:r>
            <a:endParaRPr lang="en-US" altLang="zh-TW" sz="4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1750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F80DC6-652A-45CF-845E-178649CAC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857500"/>
            <a:ext cx="8229600" cy="1143000"/>
          </a:xfrm>
        </p:spPr>
        <p:txBody>
          <a:bodyPr/>
          <a:lstStyle/>
          <a:p>
            <a:pPr algn="l"/>
            <a:br>
              <a:rPr lang="en-US" altLang="zh-TW" u="sng" dirty="0"/>
            </a:br>
            <a:r>
              <a:rPr lang="en-US" altLang="zh-TW" dirty="0"/>
              <a:t>(</a:t>
            </a:r>
            <a:r>
              <a:rPr lang="zh-TW" altLang="zh-TW" dirty="0"/>
              <a:t>二</a:t>
            </a:r>
            <a:r>
              <a:rPr lang="en-US" altLang="zh-TW" dirty="0"/>
              <a:t>)</a:t>
            </a:r>
            <a:r>
              <a:rPr lang="zh-TW" altLang="zh-TW" dirty="0"/>
              <a:t>、</a:t>
            </a:r>
            <a:br>
              <a:rPr lang="zh-TW" altLang="zh-TW" dirty="0"/>
            </a:br>
            <a:r>
              <a:rPr lang="en-US" altLang="zh-TW" dirty="0"/>
              <a:t>1</a:t>
            </a:r>
            <a:r>
              <a:rPr lang="zh-TW" altLang="zh-TW" dirty="0"/>
              <a:t>、</a:t>
            </a:r>
            <a:r>
              <a:rPr lang="en-US" altLang="zh-TW" u="sng" dirty="0">
                <a:hlinkClick r:id="rId2" action="ppaction://hlinkfile"/>
              </a:rPr>
              <a:t>聽聽正在下雨的一些聲音</a:t>
            </a:r>
            <a:r>
              <a:rPr lang="en-US" altLang="zh-TW" u="sng" dirty="0">
                <a:hlinkClick r:id="rId3"/>
              </a:rPr>
              <a:t>https://www.youtube.com/watch?v=UCPd54jax_g</a:t>
            </a:r>
            <a:br>
              <a:rPr lang="zh-TW" altLang="zh-TW" dirty="0"/>
            </a:br>
            <a:r>
              <a:rPr lang="en-US" altLang="zh-TW" dirty="0"/>
              <a:t>2</a:t>
            </a:r>
            <a:r>
              <a:rPr lang="zh-TW" altLang="zh-TW" dirty="0"/>
              <a:t>、</a:t>
            </a:r>
            <a:r>
              <a:rPr lang="en-US" altLang="zh-TW" u="sng" dirty="0" err="1">
                <a:hlinkClick r:id="rId4" action="ppaction://hlinkfile"/>
              </a:rPr>
              <a:t>聽一聽，想一想，這是雨水打到什麼的聲音</a:t>
            </a:r>
            <a:r>
              <a:rPr lang="en-US" altLang="zh-TW" u="sng" dirty="0" err="1">
                <a:hlinkClick r:id="rId5"/>
              </a:rPr>
              <a:t>https</a:t>
            </a:r>
            <a:r>
              <a:rPr lang="en-US" altLang="zh-TW" u="sng" dirty="0">
                <a:hlinkClick r:id="rId5"/>
              </a:rPr>
              <a:t>://soundofrain.hle.com.tw/</a:t>
            </a:r>
            <a:br>
              <a:rPr lang="zh-TW" altLang="zh-TW" dirty="0"/>
            </a:br>
            <a:br>
              <a:rPr lang="zh-TW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226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16B230-E3C2-4AA8-B66A-7537D59FC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5242594"/>
          </a:xfrm>
        </p:spPr>
        <p:txBody>
          <a:bodyPr/>
          <a:lstStyle/>
          <a:p>
            <a:pPr algn="l"/>
            <a:br>
              <a:rPr lang="zh-TW" altLang="en-US" dirty="0"/>
            </a:b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C25FE72-4872-4348-B120-78E69C123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21" y="274638"/>
            <a:ext cx="8864779" cy="581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25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DE51A0-F1F9-4588-8C25-268F4B42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16" y="2910569"/>
            <a:ext cx="8655184" cy="1036862"/>
          </a:xfrm>
        </p:spPr>
        <p:txBody>
          <a:bodyPr/>
          <a:lstStyle/>
          <a:p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下課了。</a:t>
            </a:r>
          </a:p>
        </p:txBody>
      </p:sp>
    </p:spTree>
    <p:extLst>
      <p:ext uri="{BB962C8B-B14F-4D97-AF65-F5344CB8AC3E}">
        <p14:creationId xmlns:p14="http://schemas.microsoft.com/office/powerpoint/2010/main" val="1867281810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6238</TotalTime>
  <Words>120</Words>
  <Application>Microsoft Office PowerPoint</Application>
  <PresentationFormat>如螢幕大小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書法中楷（注音一）</vt:lpstr>
      <vt:lpstr>新細明體</vt:lpstr>
      <vt:lpstr>Arial</vt:lpstr>
      <vt:lpstr>Calibri</vt:lpstr>
      <vt:lpstr>預設簡報設計</vt:lpstr>
      <vt:lpstr>PowerPoint 簡報</vt:lpstr>
      <vt:lpstr>一、請閱讀與觀察70-71頁校園探索圖文。</vt:lpstr>
      <vt:lpstr>PowerPoint 簡報</vt:lpstr>
      <vt:lpstr>(一)、閱讀與觀察圖文後，說說看: 1、他們看到什麼景象? 2、聽到什麼聲音? 3、雨摸起來有什麼感覺? 4、空氣聞起來氣味有不一樣嗎? 5、其他。</vt:lpstr>
      <vt:lpstr> (二)、 1、聽聽正在下雨的一些聲音https://www.youtube.com/watch?v=UCPd54jax_g 2、聽一聽，想一想，這是雨水打到什麼的聲音https://soundofrain.hle.com.tw/  </vt:lpstr>
      <vt:lpstr> </vt:lpstr>
      <vt:lpstr>下課了。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ilc</cp:lastModifiedBy>
  <cp:revision>689</cp:revision>
  <dcterms:created xsi:type="dcterms:W3CDTF">2014-04-30T03:23:07Z</dcterms:created>
  <dcterms:modified xsi:type="dcterms:W3CDTF">2021-05-26T16:31:07Z</dcterms:modified>
</cp:coreProperties>
</file>