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1.xml" ContentType="application/vnd.openxmlformats-officedocument.theme+xml"/>
  <Override PartName="/ppt/slideLayouts/slideLayout63.xml" ContentType="application/vnd.openxmlformats-officedocument.presentationml.slideLayout+xml"/>
  <Override PartName="/ppt/theme/theme1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4.xml" ContentType="application/vnd.openxmlformats-officedocument.theme+xml"/>
  <Override PartName="/ppt/slideLayouts/slideLayout87.xml" ContentType="application/vnd.openxmlformats-officedocument.presentationml.slideLayout+xml"/>
  <Override PartName="/ppt/theme/theme15.xml" ContentType="application/vnd.openxmlformats-officedocument.theme+xml"/>
  <Override PartName="/ppt/slideLayouts/slideLayout88.xml" ContentType="application/vnd.openxmlformats-officedocument.presentationml.slideLayout+xml"/>
  <Override PartName="/ppt/theme/theme1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796" r:id="rId4"/>
    <p:sldMasterId id="2147483788" r:id="rId5"/>
    <p:sldMasterId id="2147483877" r:id="rId6"/>
    <p:sldMasterId id="2147483875" r:id="rId7"/>
    <p:sldMasterId id="2147483863" r:id="rId8"/>
    <p:sldMasterId id="2147483809" r:id="rId9"/>
    <p:sldMasterId id="2147483652" r:id="rId10"/>
    <p:sldMasterId id="2147483653" r:id="rId11"/>
    <p:sldMasterId id="2147483853" r:id="rId12"/>
    <p:sldMasterId id="2147483654" r:id="rId13"/>
    <p:sldMasterId id="2147483655" r:id="rId14"/>
    <p:sldMasterId id="2147483879" r:id="rId15"/>
    <p:sldMasterId id="2147483871" r:id="rId16"/>
    <p:sldMasterId id="2147483656" r:id="rId17"/>
    <p:sldMasterId id="2147483813" r:id="rId18"/>
    <p:sldMasterId id="2147483657" r:id="rId19"/>
  </p:sldMasterIdLst>
  <p:notesMasterIdLst>
    <p:notesMasterId r:id="rId51"/>
  </p:notesMasterIdLst>
  <p:sldIdLst>
    <p:sldId id="258" r:id="rId20"/>
    <p:sldId id="257" r:id="rId21"/>
    <p:sldId id="566" r:id="rId22"/>
    <p:sldId id="265" r:id="rId23"/>
    <p:sldId id="550" r:id="rId24"/>
    <p:sldId id="551" r:id="rId25"/>
    <p:sldId id="552" r:id="rId26"/>
    <p:sldId id="553" r:id="rId27"/>
    <p:sldId id="554" r:id="rId28"/>
    <p:sldId id="555" r:id="rId29"/>
    <p:sldId id="556" r:id="rId30"/>
    <p:sldId id="557" r:id="rId31"/>
    <p:sldId id="558" r:id="rId32"/>
    <p:sldId id="559" r:id="rId33"/>
    <p:sldId id="560" r:id="rId34"/>
    <p:sldId id="561" r:id="rId35"/>
    <p:sldId id="562" r:id="rId36"/>
    <p:sldId id="563" r:id="rId37"/>
    <p:sldId id="333" r:id="rId38"/>
    <p:sldId id="469" r:id="rId39"/>
    <p:sldId id="470" r:id="rId40"/>
    <p:sldId id="443" r:id="rId41"/>
    <p:sldId id="471" r:id="rId42"/>
    <p:sldId id="472" r:id="rId43"/>
    <p:sldId id="473" r:id="rId44"/>
    <p:sldId id="474" r:id="rId45"/>
    <p:sldId id="475" r:id="rId46"/>
    <p:sldId id="476" r:id="rId47"/>
    <p:sldId id="477" r:id="rId48"/>
    <p:sldId id="564" r:id="rId49"/>
    <p:sldId id="565" r:id="rId5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B"/>
    <a:srgbClr val="F1652B"/>
    <a:srgbClr val="CEECEC"/>
    <a:srgbClr val="59C5C7"/>
    <a:srgbClr val="FFF8D4"/>
    <a:srgbClr val="D6EFEF"/>
    <a:srgbClr val="EB0089"/>
    <a:srgbClr val="34A940"/>
    <a:srgbClr val="E7E1F0"/>
    <a:srgbClr val="EB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3826" autoAdjust="0"/>
  </p:normalViewPr>
  <p:slideViewPr>
    <p:cSldViewPr>
      <p:cViewPr varScale="1">
        <p:scale>
          <a:sx n="72" d="100"/>
          <a:sy n="72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E8C5-7D39-4831-8FFB-1C93F1CFD284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60405-F73D-4798-9F42-389126FAE8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62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23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765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598740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274219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8991278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219456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146204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795909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315369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047570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090097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3161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4121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60350"/>
            <a:ext cx="2168525" cy="56784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354762" cy="56784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435462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639583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991082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556301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6799851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191602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0610792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025646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446467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71487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8284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75339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60350"/>
            <a:ext cx="2168525" cy="56784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354762" cy="56784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59039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188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818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676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220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5896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695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65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352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99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894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2194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000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313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2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159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5464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771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62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2310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488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86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101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61695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21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5040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099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4537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8967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152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539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5860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508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796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9011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9932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238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71183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4900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3735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679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225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2557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2354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5307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7791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4041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1210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2303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8131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3496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15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7496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2618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78450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2597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6216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8920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9992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4465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507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0913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481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431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6074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88267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99901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888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7135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076050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810517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430157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5173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2574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65275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309175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718299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716913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552758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777472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74638"/>
            <a:ext cx="2168525" cy="5664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74638"/>
            <a:ext cx="6354762" cy="5664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183160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8313" y="274638"/>
            <a:ext cx="8675687" cy="5664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886377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981620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788329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5729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6298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004697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476059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463954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603014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253376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1404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5505624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208417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826080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60350"/>
            <a:ext cx="2168525" cy="56784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354762" cy="56784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5138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7.pn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1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2.xml"/><Relationship Id="rId16" Type="http://schemas.openxmlformats.org/officeDocument/2006/relationships/slide" Target="../slides/slide1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microsoft.com/office/2007/relationships/hdphoto" Target="../media/hdphoto3.wdp"/><Relationship Id="rId22" Type="http://schemas.microsoft.com/office/2007/relationships/hdphoto" Target="../media/hdphoto2.wdp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8.png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4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11.xml"/><Relationship Id="rId17" Type="http://schemas.openxmlformats.org/officeDocument/2006/relationships/slide" Target="../slides/slide1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1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6.xml"/><Relationship Id="rId15" Type="http://schemas.microsoft.com/office/2007/relationships/hdphoto" Target="../media/hdphoto4.wdp"/><Relationship Id="rId23" Type="http://schemas.microsoft.com/office/2007/relationships/hdphoto" Target="../media/hdphoto2.wdp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19.png"/><Relationship Id="rId22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63.xml"/><Relationship Id="rId6" Type="http://schemas.openxmlformats.org/officeDocument/2006/relationships/slide" Target="../slides/slide1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microsoft.com/office/2007/relationships/hdphoto" Target="../media/hdphoto1.wdp"/><Relationship Id="rId4" Type="http://schemas.microsoft.com/office/2007/relationships/hdphoto" Target="../media/hdphoto4.wdp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20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6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1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" Target="../slides/slide1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73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14.xml"/><Relationship Id="rId18" Type="http://schemas.openxmlformats.org/officeDocument/2006/relationships/image" Target="../media/image2.png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7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" Target="../slides/slide1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1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microsoft.com/office/2007/relationships/hdphoto" Target="../media/hdphoto2.wdp"/><Relationship Id="rId5" Type="http://schemas.openxmlformats.org/officeDocument/2006/relationships/slideLayout" Target="../slideLayouts/slideLayout79.xml"/><Relationship Id="rId15" Type="http://schemas.microsoft.com/office/2007/relationships/hdphoto" Target="../media/hdphoto5.wdp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8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21.png"/><Relationship Id="rId22" Type="http://schemas.microsoft.com/office/2007/relationships/hdphoto" Target="../media/hdphoto1.wdp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png"/><Relationship Id="rId3" Type="http://schemas.openxmlformats.org/officeDocument/2006/relationships/image" Target="../media/image22.png"/><Relationship Id="rId7" Type="http://schemas.openxmlformats.org/officeDocument/2006/relationships/slide" Target="../slides/slide1.xml"/><Relationship Id="rId12" Type="http://schemas.microsoft.com/office/2007/relationships/hdphoto" Target="../media/hdphoto1.wdp"/><Relationship Id="rId2" Type="http://schemas.openxmlformats.org/officeDocument/2006/relationships/theme" Target="../theme/theme1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microsoft.com/office/2007/relationships/hdphoto" Target="../media/hdphoto5.wdp"/><Relationship Id="rId1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21.png"/><Relationship Id="rId9" Type="http://schemas.openxmlformats.org/officeDocument/2006/relationships/image" Target="../media/image3.png"/><Relationship Id="rId14" Type="http://schemas.microsoft.com/office/2007/relationships/hdphoto" Target="../media/hdphoto2.wdp"/></Relationships>
</file>

<file path=ppt/slideMasters/_rels/slideMaster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openxmlformats.org/officeDocument/2006/relationships/slide" Target="../slides/slide1.xml"/><Relationship Id="rId9" Type="http://schemas.openxmlformats.org/officeDocument/2006/relationships/image" Target="../media/image5.png"/><Relationship Id="rId14" Type="http://schemas.openxmlformats.org/officeDocument/2006/relationships/image" Target="../media/image24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18" Type="http://schemas.microsoft.com/office/2007/relationships/hdphoto" Target="../media/hdphoto6.wdp"/><Relationship Id="rId3" Type="http://schemas.openxmlformats.org/officeDocument/2006/relationships/slideLayout" Target="../slideLayouts/slideLayout91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17.xml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3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" Target="../slides/slide1.xml"/><Relationship Id="rId22" Type="http://schemas.microsoft.com/office/2007/relationships/hdphoto" Target="../media/hdphoto2.wdp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18" Type="http://schemas.microsoft.com/office/2007/relationships/hdphoto" Target="../media/hdphoto1.wdp"/><Relationship Id="rId3" Type="http://schemas.openxmlformats.org/officeDocument/2006/relationships/slideLayout" Target="../slideLayouts/slideLayout102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png"/><Relationship Id="rId23" Type="http://schemas.openxmlformats.org/officeDocument/2006/relationships/image" Target="../media/image26.pn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" Target="../slides/slide1.xml"/><Relationship Id="rId22" Type="http://schemas.openxmlformats.org/officeDocument/2006/relationships/image" Target="../media/image6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7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1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" Target="../slides/slide1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2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18" Type="http://schemas.microsoft.com/office/2007/relationships/hdphoto" Target="../media/hdphoto1.wdp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" Target="../slides/slide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7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" Target="../slides/slide1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33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openxmlformats.org/officeDocument/2006/relationships/slide" Target="../slides/slide1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slide" Target="../slides/slide1.xml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17" Type="http://schemas.microsoft.com/office/2007/relationships/hdphoto" Target="../media/hdphoto2.wdp"/><Relationship Id="rId2" Type="http://schemas.openxmlformats.org/officeDocument/2006/relationships/theme" Target="../theme/theme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png"/><Relationship Id="rId11" Type="http://schemas.openxmlformats.org/officeDocument/2006/relationships/slide" Target="../slides/slide1.xml"/><Relationship Id="rId5" Type="http://schemas.openxmlformats.org/officeDocument/2006/relationships/image" Target="../media/image11.png"/><Relationship Id="rId15" Type="http://schemas.microsoft.com/office/2007/relationships/hdphoto" Target="../media/hdphoto1.wdp"/><Relationship Id="rId10" Type="http://schemas.openxmlformats.org/officeDocument/2006/relationships/image" Target="../media/image1.png"/><Relationship Id="rId19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7.png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8.xml"/><Relationship Id="rId6" Type="http://schemas.openxmlformats.org/officeDocument/2006/relationships/slide" Target="../slides/slide1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9.xml"/><Relationship Id="rId6" Type="http://schemas.openxmlformats.org/officeDocument/2006/relationships/slide" Target="../slides/slide1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slide" Target="../slides/slide1.xml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0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9">
            <a:hlinkClick r:id="rId15" action="ppaction://hlinksldjump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82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65" b="90435" l="3556" r="94667">
                        <a14:foregroundMark x1="26667" y1="29565" x2="24000" y2="37391"/>
                        <a14:foregroundMark x1="23556" y1="38261" x2="25778" y2="43478"/>
                        <a14:foregroundMark x1="26667" y1="44348" x2="23111" y2="51304"/>
                        <a14:foregroundMark x1="23111" y1="51304" x2="29778" y2="49565"/>
                        <a14:foregroundMark x1="25333" y1="52174" x2="26222" y2="70435"/>
                        <a14:foregroundMark x1="24889" y1="60000" x2="22667" y2="68696"/>
                        <a14:foregroundMark x1="27556" y1="54783" x2="29333" y2="66087"/>
                        <a14:foregroundMark x1="32889" y1="33913" x2="43111" y2="32174"/>
                        <a14:foregroundMark x1="37778" y1="29565" x2="37333" y2="70435"/>
                        <a14:foregroundMark x1="32889" y1="42609" x2="32889" y2="53913"/>
                        <a14:foregroundMark x1="32000" y1="40000" x2="44000" y2="41739"/>
                        <a14:foregroundMark x1="44000" y1="41739" x2="39556" y2="51304"/>
                        <a14:foregroundMark x1="33333" y1="43478" x2="36889" y2="51304"/>
                        <a14:foregroundMark x1="37778" y1="57391" x2="29333" y2="70435"/>
                        <a14:foregroundMark x1="48444" y1="31304" x2="59111" y2="32174"/>
                        <a14:foregroundMark x1="59111" y1="32174" x2="56889" y2="47826"/>
                        <a14:foregroundMark x1="53333" y1="34783" x2="49333" y2="40000"/>
                        <a14:foregroundMark x1="56889" y1="40870" x2="50667" y2="47826"/>
                        <a14:foregroundMark x1="61333" y1="33043" x2="68889" y2="30435"/>
                        <a14:foregroundMark x1="68889" y1="30435" x2="70222" y2="46957"/>
                        <a14:foregroundMark x1="70222" y1="46957" x2="61778" y2="46957"/>
                        <a14:foregroundMark x1="64889" y1="33913" x2="62222" y2="38261"/>
                        <a14:foregroundMark x1="58667" y1="51304" x2="60444" y2="66957"/>
                        <a14:foregroundMark x1="58222" y1="53913" x2="50667" y2="57391"/>
                        <a14:foregroundMark x1="52000" y1="56522" x2="52444" y2="66957"/>
                        <a14:foregroundMark x1="52444" y1="66957" x2="61778" y2="69565"/>
                        <a14:foregroundMark x1="62667" y1="72174" x2="68000" y2="71304"/>
                        <a14:foregroundMark x1="61333" y1="53043" x2="69333" y2="58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6" t="12136" r="4974" b="9370"/>
          <a:stretch/>
        </p:blipFill>
        <p:spPr>
          <a:xfrm>
            <a:off x="71664" y="152636"/>
            <a:ext cx="1476000" cy="688800"/>
          </a:xfrm>
          <a:prstGeom prst="rect">
            <a:avLst/>
          </a:prstGeom>
        </p:spPr>
      </p:pic>
      <p:sp>
        <p:nvSpPr>
          <p:cNvPr id="615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615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5" name="日期版面配置區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6" action="ppaction://hlinksldjump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2" t="5897" r="9325"/>
          <a:stretch/>
        </p:blipFill>
        <p:spPr>
          <a:xfrm>
            <a:off x="278010" y="1376363"/>
            <a:ext cx="507588" cy="648000"/>
          </a:xfrm>
          <a:prstGeom prst="rect">
            <a:avLst/>
          </a:prstGeom>
        </p:spPr>
      </p:pic>
      <p:pic>
        <p:nvPicPr>
          <p:cNvPr id="717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17" action="ppaction://hlinksldjump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9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5667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56686" name="Picture 1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-27384"/>
            <a:ext cx="3562574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5" action="ppaction://hlinksldjump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" y="1323282"/>
            <a:ext cx="866250" cy="792000"/>
          </a:xfrm>
          <a:prstGeom prst="rect">
            <a:avLst/>
          </a:prstGeom>
        </p:spPr>
      </p:pic>
      <p:sp>
        <p:nvSpPr>
          <p:cNvPr id="24371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371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7" action="ppaction://hlinksldjump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-27384"/>
            <a:ext cx="3562574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70240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5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2647"/>
            <a:ext cx="9144000" cy="1895354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" y="1323282"/>
            <a:ext cx="866250" cy="792000"/>
          </a:xfrm>
          <a:prstGeom prst="rect">
            <a:avLst/>
          </a:prstGeom>
        </p:spPr>
      </p:pic>
      <p:sp>
        <p:nvSpPr>
          <p:cNvPr id="24371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371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7" action="ppaction://hlinksldjump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-27384"/>
            <a:ext cx="3562574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70240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371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70240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20363CFE-04E5-4CD4-A82C-77D34770755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4" y="-142952"/>
            <a:ext cx="5945092" cy="1101407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282CEE14-6022-4BAE-AFDA-30778C6AC1C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5" y="1345287"/>
            <a:ext cx="828092" cy="83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7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4742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4" action="ppaction://hlinksldjump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6875" y1="34503" x2="25625" y2="28070"/>
                        <a14:foregroundMark x1="25625" y1="28655" x2="30625" y2="27485"/>
                        <a14:foregroundMark x1="4688" y1="42105" x2="5938" y2="83041"/>
                        <a14:foregroundMark x1="6250" y1="84795" x2="11563" y2="94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286" y="8620"/>
            <a:ext cx="1847496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198232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4742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4" action="ppaction://hlinksldjump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198232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1" name="圖片 20" descr="一張含有 標誌, 食物, 停止, 街道 的圖片&#10;&#10;自動產生的描述">
            <a:extLst>
              <a:ext uri="{FF2B5EF4-FFF2-40B4-BE49-F238E27FC236}">
                <a16:creationId xmlns:a16="http://schemas.microsoft.com/office/drawing/2014/main" id="{30CCBE47-D12A-C542-A06E-CBD579F66E96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7" y="0"/>
            <a:ext cx="1836204" cy="98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5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000-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268413"/>
            <a:ext cx="64135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6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5766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zh-TW" altLang="zh-TW"/>
          </a:p>
        </p:txBody>
      </p:sp>
      <p:pic>
        <p:nvPicPr>
          <p:cNvPr id="245769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0" name="圖片 9">
            <a:hlinkClick r:id="rId15" action="ppaction://hlinksldjump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1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群組 1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15" name="圖片 14"/>
            <p:cNvPicPr>
              <a:picLocks noChangeAspect="1"/>
            </p:cNvPicPr>
            <p:nvPr userDrawn="1"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 userDrawn="1"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410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3" name="日期版面配置區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1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9">
            <a:hlinkClick r:id="rId14" action="ppaction://hlinksldjump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15" action="ppaction://hlinksldjump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0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5" action="ppaction://hlinksldjump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9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 3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6"/>
          <a:stretch/>
        </p:blipFill>
        <p:spPr>
          <a:xfrm>
            <a:off x="6555118" y="2333405"/>
            <a:ext cx="1490965" cy="2175715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10"/>
          <a:stretch/>
        </p:blipFill>
        <p:spPr>
          <a:xfrm>
            <a:off x="730700" y="2252254"/>
            <a:ext cx="1426901" cy="2256866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4"/>
          <a:stretch/>
        </p:blipFill>
        <p:spPr>
          <a:xfrm>
            <a:off x="3522363" y="2357655"/>
            <a:ext cx="1461845" cy="2151465"/>
          </a:xfrm>
          <a:prstGeom prst="rect">
            <a:avLst/>
          </a:prstGeom>
        </p:spPr>
      </p:pic>
      <p:sp>
        <p:nvSpPr>
          <p:cNvPr id="19" name="手繪多邊形 18"/>
          <p:cNvSpPr/>
          <p:nvPr userDrawn="1"/>
        </p:nvSpPr>
        <p:spPr bwMode="auto">
          <a:xfrm>
            <a:off x="283012" y="4545125"/>
            <a:ext cx="2488788" cy="2196244"/>
          </a:xfrm>
          <a:custGeom>
            <a:avLst/>
            <a:gdLst>
              <a:gd name="connsiteX0" fmla="*/ 0 w 2488788"/>
              <a:gd name="connsiteY0" fmla="*/ 0 h 2196244"/>
              <a:gd name="connsiteX1" fmla="*/ 2488788 w 2488788"/>
              <a:gd name="connsiteY1" fmla="*/ 0 h 2196244"/>
              <a:gd name="connsiteX2" fmla="*/ 2488788 w 2488788"/>
              <a:gd name="connsiteY2" fmla="*/ 1989376 h 2196244"/>
              <a:gd name="connsiteX3" fmla="*/ 2281920 w 2488788"/>
              <a:gd name="connsiteY3" fmla="*/ 2196244 h 2196244"/>
              <a:gd name="connsiteX4" fmla="*/ 206868 w 2488788"/>
              <a:gd name="connsiteY4" fmla="*/ 2196244 h 2196244"/>
              <a:gd name="connsiteX5" fmla="*/ 0 w 2488788"/>
              <a:gd name="connsiteY5" fmla="*/ 1989376 h 219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788" h="2196244">
                <a:moveTo>
                  <a:pt x="0" y="0"/>
                </a:moveTo>
                <a:lnTo>
                  <a:pt x="2488788" y="0"/>
                </a:lnTo>
                <a:lnTo>
                  <a:pt x="2488788" y="1989376"/>
                </a:lnTo>
                <a:cubicBezTo>
                  <a:pt x="2488788" y="2103626"/>
                  <a:pt x="2396170" y="2196244"/>
                  <a:pt x="2281920" y="2196244"/>
                </a:cubicBezTo>
                <a:lnTo>
                  <a:pt x="206868" y="2196244"/>
                </a:lnTo>
                <a:cubicBezTo>
                  <a:pt x="92618" y="2196244"/>
                  <a:pt x="0" y="2103626"/>
                  <a:pt x="0" y="1989376"/>
                </a:cubicBezTo>
                <a:close/>
              </a:path>
            </a:pathLst>
          </a:custGeom>
          <a:solidFill>
            <a:srgbClr val="CEECE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0" name="手繪多邊形 19"/>
          <p:cNvSpPr/>
          <p:nvPr userDrawn="1"/>
        </p:nvSpPr>
        <p:spPr bwMode="auto">
          <a:xfrm>
            <a:off x="5774679" y="4545125"/>
            <a:ext cx="3168460" cy="2196244"/>
          </a:xfrm>
          <a:custGeom>
            <a:avLst/>
            <a:gdLst>
              <a:gd name="connsiteX0" fmla="*/ 0 w 3168460"/>
              <a:gd name="connsiteY0" fmla="*/ 0 h 2196244"/>
              <a:gd name="connsiteX1" fmla="*/ 3168460 w 3168460"/>
              <a:gd name="connsiteY1" fmla="*/ 0 h 2196244"/>
              <a:gd name="connsiteX2" fmla="*/ 3168460 w 3168460"/>
              <a:gd name="connsiteY2" fmla="*/ 1975212 h 2196244"/>
              <a:gd name="connsiteX3" fmla="*/ 2947428 w 3168460"/>
              <a:gd name="connsiteY3" fmla="*/ 2196244 h 2196244"/>
              <a:gd name="connsiteX4" fmla="*/ 221032 w 3168460"/>
              <a:gd name="connsiteY4" fmla="*/ 2196244 h 2196244"/>
              <a:gd name="connsiteX5" fmla="*/ 0 w 3168460"/>
              <a:gd name="connsiteY5" fmla="*/ 1975212 h 219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8460" h="2196244">
                <a:moveTo>
                  <a:pt x="0" y="0"/>
                </a:moveTo>
                <a:lnTo>
                  <a:pt x="3168460" y="0"/>
                </a:lnTo>
                <a:lnTo>
                  <a:pt x="3168460" y="1975212"/>
                </a:lnTo>
                <a:cubicBezTo>
                  <a:pt x="3168460" y="2097285"/>
                  <a:pt x="3069501" y="2196244"/>
                  <a:pt x="2947428" y="2196244"/>
                </a:cubicBezTo>
                <a:lnTo>
                  <a:pt x="221032" y="2196244"/>
                </a:lnTo>
                <a:cubicBezTo>
                  <a:pt x="98959" y="2196244"/>
                  <a:pt x="0" y="2097285"/>
                  <a:pt x="0" y="1975212"/>
                </a:cubicBezTo>
                <a:close/>
              </a:path>
            </a:pathLst>
          </a:custGeom>
          <a:solidFill>
            <a:srgbClr val="CEECE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1" name="手繪多邊形 20"/>
          <p:cNvSpPr/>
          <p:nvPr userDrawn="1"/>
        </p:nvSpPr>
        <p:spPr bwMode="auto">
          <a:xfrm>
            <a:off x="3038380" y="4545125"/>
            <a:ext cx="2488788" cy="2196244"/>
          </a:xfrm>
          <a:custGeom>
            <a:avLst/>
            <a:gdLst>
              <a:gd name="connsiteX0" fmla="*/ 0 w 2488788"/>
              <a:gd name="connsiteY0" fmla="*/ 0 h 2196244"/>
              <a:gd name="connsiteX1" fmla="*/ 2488788 w 2488788"/>
              <a:gd name="connsiteY1" fmla="*/ 0 h 2196244"/>
              <a:gd name="connsiteX2" fmla="*/ 2488788 w 2488788"/>
              <a:gd name="connsiteY2" fmla="*/ 1989376 h 2196244"/>
              <a:gd name="connsiteX3" fmla="*/ 2281920 w 2488788"/>
              <a:gd name="connsiteY3" fmla="*/ 2196244 h 2196244"/>
              <a:gd name="connsiteX4" fmla="*/ 206868 w 2488788"/>
              <a:gd name="connsiteY4" fmla="*/ 2196244 h 2196244"/>
              <a:gd name="connsiteX5" fmla="*/ 0 w 2488788"/>
              <a:gd name="connsiteY5" fmla="*/ 1989376 h 219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788" h="2196244">
                <a:moveTo>
                  <a:pt x="0" y="0"/>
                </a:moveTo>
                <a:lnTo>
                  <a:pt x="2488788" y="0"/>
                </a:lnTo>
                <a:lnTo>
                  <a:pt x="2488788" y="1989376"/>
                </a:lnTo>
                <a:cubicBezTo>
                  <a:pt x="2488788" y="2103626"/>
                  <a:pt x="2396170" y="2196244"/>
                  <a:pt x="2281920" y="2196244"/>
                </a:cubicBezTo>
                <a:lnTo>
                  <a:pt x="206868" y="2196244"/>
                </a:lnTo>
                <a:cubicBezTo>
                  <a:pt x="92618" y="2196244"/>
                  <a:pt x="0" y="2103626"/>
                  <a:pt x="0" y="1989376"/>
                </a:cubicBezTo>
                <a:close/>
              </a:path>
            </a:pathLst>
          </a:custGeom>
          <a:solidFill>
            <a:srgbClr val="CEECE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2" name="圓角矩形 21"/>
          <p:cNvSpPr/>
          <p:nvPr userDrawn="1"/>
        </p:nvSpPr>
        <p:spPr bwMode="auto">
          <a:xfrm>
            <a:off x="283012" y="2492897"/>
            <a:ext cx="2488788" cy="4248472"/>
          </a:xfrm>
          <a:prstGeom prst="roundRect">
            <a:avLst>
              <a:gd name="adj" fmla="val 8312"/>
            </a:avLst>
          </a:prstGeom>
          <a:noFill/>
          <a:ln w="28575" cap="flat" cmpd="sng" algn="ctr">
            <a:solidFill>
              <a:srgbClr val="59C5C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26" name="圖片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9" y="2271848"/>
            <a:ext cx="468052" cy="657593"/>
          </a:xfrm>
          <a:prstGeom prst="rect">
            <a:avLst/>
          </a:prstGeom>
        </p:spPr>
      </p:pic>
      <p:sp>
        <p:nvSpPr>
          <p:cNvPr id="27" name="圓角矩形 26"/>
          <p:cNvSpPr/>
          <p:nvPr userDrawn="1"/>
        </p:nvSpPr>
        <p:spPr bwMode="auto">
          <a:xfrm>
            <a:off x="3038380" y="2492897"/>
            <a:ext cx="2488788" cy="4248472"/>
          </a:xfrm>
          <a:prstGeom prst="roundRect">
            <a:avLst>
              <a:gd name="adj" fmla="val 8312"/>
            </a:avLst>
          </a:prstGeom>
          <a:noFill/>
          <a:ln w="28575" cap="flat" cmpd="sng" algn="ctr">
            <a:solidFill>
              <a:srgbClr val="59C5C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8" name="圓角矩形 27"/>
          <p:cNvSpPr/>
          <p:nvPr userDrawn="1"/>
        </p:nvSpPr>
        <p:spPr bwMode="auto">
          <a:xfrm>
            <a:off x="5774679" y="2492897"/>
            <a:ext cx="3168460" cy="4248472"/>
          </a:xfrm>
          <a:prstGeom prst="roundRect">
            <a:avLst>
              <a:gd name="adj" fmla="val 6976"/>
            </a:avLst>
          </a:prstGeom>
          <a:noFill/>
          <a:ln w="28575" cap="flat" cmpd="sng" algn="ctr">
            <a:solidFill>
              <a:srgbClr val="59C5C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29" name="圖片 2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98" y="2271848"/>
            <a:ext cx="468052" cy="657593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01" y="2271848"/>
            <a:ext cx="468052" cy="65759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11" action="ppaction://hlinksldjump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9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群組 28"/>
          <p:cNvGrpSpPr/>
          <p:nvPr userDrawn="1"/>
        </p:nvGrpSpPr>
        <p:grpSpPr>
          <a:xfrm>
            <a:off x="1731090" y="5069709"/>
            <a:ext cx="7306890" cy="1779307"/>
            <a:chOff x="1731090" y="5069709"/>
            <a:chExt cx="7306890" cy="1779307"/>
          </a:xfrm>
        </p:grpSpPr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0" y="5069709"/>
              <a:ext cx="6644118" cy="1779307"/>
            </a:xfrm>
            <a:prstGeom prst="rect">
              <a:avLst/>
            </a:prstGeom>
          </p:spPr>
        </p:pic>
        <p:pic>
          <p:nvPicPr>
            <p:cNvPr id="31" name="圖片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35"/>
            <a:stretch/>
          </p:blipFill>
          <p:spPr>
            <a:xfrm>
              <a:off x="7848363" y="5069709"/>
              <a:ext cx="1189617" cy="1779307"/>
            </a:xfrm>
            <a:prstGeom prst="rect">
              <a:avLst/>
            </a:prstGeom>
          </p:spPr>
        </p:pic>
      </p:grpSp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2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 userDrawn="1"/>
        </p:nvGrpSpPr>
        <p:grpSpPr>
          <a:xfrm>
            <a:off x="2992224" y="5564171"/>
            <a:ext cx="6035786" cy="1063311"/>
            <a:chOff x="2754350" y="4505128"/>
            <a:chExt cx="4191199" cy="738354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96"/>
            <a:stretch/>
          </p:blipFill>
          <p:spPr>
            <a:xfrm>
              <a:off x="2754350" y="4505128"/>
              <a:ext cx="3753800" cy="734362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32" t="544" r="690" b="-544"/>
            <a:stretch/>
          </p:blipFill>
          <p:spPr>
            <a:xfrm>
              <a:off x="6508150" y="4509120"/>
              <a:ext cx="437399" cy="734362"/>
            </a:xfrm>
            <a:prstGeom prst="rect">
              <a:avLst/>
            </a:prstGeom>
          </p:spPr>
        </p:pic>
      </p:grpSp>
      <p:grpSp>
        <p:nvGrpSpPr>
          <p:cNvPr id="20" name="群組 19"/>
          <p:cNvGrpSpPr/>
          <p:nvPr userDrawn="1"/>
        </p:nvGrpSpPr>
        <p:grpSpPr>
          <a:xfrm>
            <a:off x="2992224" y="4520688"/>
            <a:ext cx="6035786" cy="1063311"/>
            <a:chOff x="2754350" y="4505128"/>
            <a:chExt cx="4191199" cy="738354"/>
          </a:xfrm>
        </p:grpSpPr>
        <p:pic>
          <p:nvPicPr>
            <p:cNvPr id="21" name="圖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96"/>
            <a:stretch/>
          </p:blipFill>
          <p:spPr>
            <a:xfrm>
              <a:off x="2754350" y="4505128"/>
              <a:ext cx="3753800" cy="734362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32" t="544" r="690" b="-544"/>
            <a:stretch/>
          </p:blipFill>
          <p:spPr>
            <a:xfrm>
              <a:off x="6508150" y="4509120"/>
              <a:ext cx="437399" cy="734362"/>
            </a:xfrm>
            <a:prstGeom prst="rect">
              <a:avLst/>
            </a:prstGeom>
          </p:spPr>
        </p:pic>
      </p:grpSp>
      <p:grpSp>
        <p:nvGrpSpPr>
          <p:cNvPr id="26" name="群組 25"/>
          <p:cNvGrpSpPr/>
          <p:nvPr userDrawn="1"/>
        </p:nvGrpSpPr>
        <p:grpSpPr>
          <a:xfrm>
            <a:off x="2992224" y="3477205"/>
            <a:ext cx="6035786" cy="1063311"/>
            <a:chOff x="2754350" y="4505128"/>
            <a:chExt cx="4191199" cy="738354"/>
          </a:xfrm>
        </p:grpSpPr>
        <p:pic>
          <p:nvPicPr>
            <p:cNvPr id="27" name="圖片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96"/>
            <a:stretch/>
          </p:blipFill>
          <p:spPr>
            <a:xfrm>
              <a:off x="2754350" y="4505128"/>
              <a:ext cx="3753800" cy="734362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32" t="544" r="690" b="-544"/>
            <a:stretch/>
          </p:blipFill>
          <p:spPr>
            <a:xfrm>
              <a:off x="6508150" y="4509120"/>
              <a:ext cx="437399" cy="734362"/>
            </a:xfrm>
            <a:prstGeom prst="rect">
              <a:avLst/>
            </a:prstGeom>
          </p:spPr>
        </p:pic>
      </p:grpSp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3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圓角矩形 25"/>
          <p:cNvSpPr/>
          <p:nvPr userDrawn="1"/>
        </p:nvSpPr>
        <p:spPr bwMode="auto">
          <a:xfrm>
            <a:off x="755576" y="3211884"/>
            <a:ext cx="8280920" cy="3562836"/>
          </a:xfrm>
          <a:prstGeom prst="roundRect">
            <a:avLst>
              <a:gd name="adj" fmla="val 8749"/>
            </a:avLst>
          </a:prstGeom>
          <a:solidFill>
            <a:srgbClr val="FFF8D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1" name="矩形 20"/>
          <p:cNvSpPr/>
          <p:nvPr userDrawn="1"/>
        </p:nvSpPr>
        <p:spPr bwMode="auto">
          <a:xfrm>
            <a:off x="575556" y="1262157"/>
            <a:ext cx="8676965" cy="8508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41300"/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2" name="矩形 21"/>
          <p:cNvSpPr/>
          <p:nvPr userDrawn="1"/>
        </p:nvSpPr>
        <p:spPr bwMode="auto">
          <a:xfrm>
            <a:off x="575556" y="1742518"/>
            <a:ext cx="8676965" cy="8508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41300"/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5" action="ppaction://hlinksldjump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7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7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0" name="圖片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7885113" y="6165850"/>
            <a:ext cx="574675" cy="69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5"/>
          <a:stretch/>
        </p:blipFill>
        <p:spPr>
          <a:xfrm>
            <a:off x="1809865" y="921197"/>
            <a:ext cx="6300626" cy="1326236"/>
          </a:xfrm>
          <a:prstGeom prst="rect">
            <a:avLst/>
          </a:prstGeom>
        </p:spPr>
      </p:pic>
      <p:grpSp>
        <p:nvGrpSpPr>
          <p:cNvPr id="29" name="群組 28"/>
          <p:cNvGrpSpPr/>
          <p:nvPr/>
        </p:nvGrpSpPr>
        <p:grpSpPr>
          <a:xfrm>
            <a:off x="2901238" y="2597734"/>
            <a:ext cx="3341525" cy="842026"/>
            <a:chOff x="2202583" y="2009354"/>
            <a:chExt cx="3341525" cy="842026"/>
          </a:xfrm>
        </p:grpSpPr>
        <p:pic>
          <p:nvPicPr>
            <p:cNvPr id="30" name="圖片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532"/>
            <a:stretch/>
          </p:blipFill>
          <p:spPr>
            <a:xfrm>
              <a:off x="2205534" y="2041138"/>
              <a:ext cx="3338574" cy="810242"/>
            </a:xfrm>
            <a:prstGeom prst="rect">
              <a:avLst/>
            </a:prstGeom>
          </p:spPr>
        </p:pic>
        <p:sp>
          <p:nvSpPr>
            <p:cNvPr id="31" name="文字方塊 30"/>
            <p:cNvSpPr txBox="1"/>
            <p:nvPr/>
          </p:nvSpPr>
          <p:spPr>
            <a:xfrm>
              <a:off x="3158958" y="2139862"/>
              <a:ext cx="22051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分裝</a:t>
              </a: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2331412" y="2174480"/>
              <a:ext cx="7986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b="1" dirty="0">
                  <a:solidFill>
                    <a:schemeClr val="bg1"/>
                  </a:solidFill>
                  <a:latin typeface="+mn-lt"/>
                  <a:ea typeface="微軟正黑體" panose="020B0604030504040204" pitchFamily="34" charset="-120"/>
                </a:rPr>
                <a:t>9</a:t>
              </a:r>
              <a:r>
                <a:rPr lang="en-US" altLang="zh-TW" sz="2800" b="1" dirty="0">
                  <a:solidFill>
                    <a:schemeClr val="bg1"/>
                  </a:solidFill>
                  <a:latin typeface="+mn-lt"/>
                </a:rPr>
                <a:t>-</a:t>
              </a:r>
              <a:r>
                <a:rPr lang="en-US" altLang="zh-TW" sz="2400" b="1" dirty="0">
                  <a:solidFill>
                    <a:schemeClr val="bg1"/>
                  </a:solidFill>
                  <a:latin typeface="+mn-lt"/>
                </a:rPr>
                <a:t>1</a:t>
              </a:r>
              <a:endParaRPr lang="zh-TW" altLang="en-US" sz="24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3" name="矩形 32">
              <a:hlinkClick r:id="rId6" action="ppaction://hlinksldjump"/>
            </p:cNvPr>
            <p:cNvSpPr/>
            <p:nvPr/>
          </p:nvSpPr>
          <p:spPr bwMode="auto">
            <a:xfrm>
              <a:off x="2202583" y="2009354"/>
              <a:ext cx="3341525" cy="83090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標楷W5破音二" pitchFamily="66" charset="-12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333 205829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P.77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333 5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2</a:t>
            </a:r>
          </a:p>
        </p:txBody>
      </p:sp>
      <p:grpSp>
        <p:nvGrpSpPr>
          <p:cNvPr id="16" name="Group 333 16"/>
          <p:cNvGrpSpPr/>
          <p:nvPr/>
        </p:nvGrpSpPr>
        <p:grpSpPr>
          <a:xfrm>
            <a:off x="253272" y="2143830"/>
            <a:ext cx="428865" cy="441665"/>
            <a:chOff x="320736" y="4160606"/>
            <a:chExt cx="428865" cy="467837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320736" y="4160606"/>
              <a:ext cx="428865" cy="439200"/>
            </a:xfrm>
            <a:prstGeom prst="rect">
              <a:avLst/>
            </a:prstGeom>
          </p:spPr>
        </p:pic>
        <p:sp>
          <p:nvSpPr>
            <p:cNvPr id="18" name="內容版面配置區 4"/>
            <p:cNvSpPr>
              <a:spLocks/>
            </p:cNvSpPr>
            <p:nvPr/>
          </p:nvSpPr>
          <p:spPr bwMode="auto">
            <a:xfrm>
              <a:off x="330919" y="4179873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8" name="Rectangle 7">
            <a:extLst>
              <a:ext uri="{FF2B5EF4-FFF2-40B4-BE49-F238E27FC236}">
                <a16:creationId xmlns:a16="http://schemas.microsoft.com/office/drawing/2014/main" id="{C1231D28-15BE-3741-A45D-ECFF85D7F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64" y="2024844"/>
            <a:ext cx="88209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有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18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枝鉛筆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枝裝成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可以裝成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9" name="Rectangle 333 205831"/>
          <p:cNvSpPr>
            <a:spLocks noChangeArrowheads="1"/>
          </p:cNvSpPr>
          <p:nvPr/>
        </p:nvSpPr>
        <p:spPr bwMode="auto">
          <a:xfrm>
            <a:off x="791580" y="1341438"/>
            <a:ext cx="86769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圈圈看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再回答問題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7" name="橢圓 6"/>
          <p:cNvSpPr/>
          <p:nvPr/>
        </p:nvSpPr>
        <p:spPr bwMode="auto">
          <a:xfrm>
            <a:off x="791580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4" name="橢圓 23"/>
          <p:cNvSpPr/>
          <p:nvPr/>
        </p:nvSpPr>
        <p:spPr bwMode="auto">
          <a:xfrm>
            <a:off x="1597383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5" name="橢圓 24"/>
          <p:cNvSpPr/>
          <p:nvPr/>
        </p:nvSpPr>
        <p:spPr bwMode="auto">
          <a:xfrm>
            <a:off x="2403186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6" name="橢圓 25"/>
          <p:cNvSpPr/>
          <p:nvPr/>
        </p:nvSpPr>
        <p:spPr bwMode="auto">
          <a:xfrm>
            <a:off x="3208989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7" name="橢圓 26"/>
          <p:cNvSpPr/>
          <p:nvPr/>
        </p:nvSpPr>
        <p:spPr bwMode="auto">
          <a:xfrm>
            <a:off x="4014792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9" name="橢圓 28"/>
          <p:cNvSpPr/>
          <p:nvPr/>
        </p:nvSpPr>
        <p:spPr bwMode="auto">
          <a:xfrm>
            <a:off x="4820595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1" name="橢圓 30"/>
          <p:cNvSpPr/>
          <p:nvPr/>
        </p:nvSpPr>
        <p:spPr bwMode="auto">
          <a:xfrm>
            <a:off x="5626398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4" name="橢圓 33"/>
          <p:cNvSpPr/>
          <p:nvPr/>
        </p:nvSpPr>
        <p:spPr bwMode="auto">
          <a:xfrm>
            <a:off x="6432201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5" name="橢圓 34"/>
          <p:cNvSpPr/>
          <p:nvPr/>
        </p:nvSpPr>
        <p:spPr bwMode="auto">
          <a:xfrm>
            <a:off x="791580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6" name="橢圓 35"/>
          <p:cNvSpPr/>
          <p:nvPr/>
        </p:nvSpPr>
        <p:spPr bwMode="auto">
          <a:xfrm>
            <a:off x="1597383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7" name="橢圓 36"/>
          <p:cNvSpPr/>
          <p:nvPr/>
        </p:nvSpPr>
        <p:spPr bwMode="auto">
          <a:xfrm>
            <a:off x="2403186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8" name="橢圓 37"/>
          <p:cNvSpPr/>
          <p:nvPr/>
        </p:nvSpPr>
        <p:spPr bwMode="auto">
          <a:xfrm>
            <a:off x="3208989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9" name="橢圓 38"/>
          <p:cNvSpPr/>
          <p:nvPr/>
        </p:nvSpPr>
        <p:spPr bwMode="auto">
          <a:xfrm>
            <a:off x="4014792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0" name="橢圓 39"/>
          <p:cNvSpPr/>
          <p:nvPr/>
        </p:nvSpPr>
        <p:spPr bwMode="auto">
          <a:xfrm>
            <a:off x="4820595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1" name="橢圓 40"/>
          <p:cNvSpPr/>
          <p:nvPr/>
        </p:nvSpPr>
        <p:spPr bwMode="auto">
          <a:xfrm>
            <a:off x="5626398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2" name="橢圓 41"/>
          <p:cNvSpPr/>
          <p:nvPr/>
        </p:nvSpPr>
        <p:spPr bwMode="auto">
          <a:xfrm>
            <a:off x="6432201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5" name="Rectangle 333 205831"/>
          <p:cNvSpPr>
            <a:spLocks noChangeArrowheads="1"/>
          </p:cNvSpPr>
          <p:nvPr/>
        </p:nvSpPr>
        <p:spPr bwMode="auto">
          <a:xfrm>
            <a:off x="4630432" y="5553236"/>
            <a:ext cx="4212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__________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47" name="橢圓 46"/>
          <p:cNvSpPr/>
          <p:nvPr/>
        </p:nvSpPr>
        <p:spPr bwMode="auto">
          <a:xfrm>
            <a:off x="7238006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8" name="橢圓 47"/>
          <p:cNvSpPr/>
          <p:nvPr/>
        </p:nvSpPr>
        <p:spPr bwMode="auto">
          <a:xfrm>
            <a:off x="7238006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1419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333 205829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P.77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333 5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2</a:t>
            </a:r>
          </a:p>
        </p:txBody>
      </p:sp>
      <p:grpSp>
        <p:nvGrpSpPr>
          <p:cNvPr id="16" name="Group 333 16"/>
          <p:cNvGrpSpPr/>
          <p:nvPr/>
        </p:nvGrpSpPr>
        <p:grpSpPr>
          <a:xfrm>
            <a:off x="253272" y="2143830"/>
            <a:ext cx="428865" cy="441665"/>
            <a:chOff x="320736" y="4160606"/>
            <a:chExt cx="428865" cy="467837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320736" y="4160606"/>
              <a:ext cx="428865" cy="439200"/>
            </a:xfrm>
            <a:prstGeom prst="rect">
              <a:avLst/>
            </a:prstGeom>
          </p:spPr>
        </p:pic>
        <p:sp>
          <p:nvSpPr>
            <p:cNvPr id="18" name="內容版面配置區 4"/>
            <p:cNvSpPr>
              <a:spLocks/>
            </p:cNvSpPr>
            <p:nvPr/>
          </p:nvSpPr>
          <p:spPr bwMode="auto">
            <a:xfrm>
              <a:off x="330919" y="4179873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8" name="Rectangle 7">
            <a:extLst>
              <a:ext uri="{FF2B5EF4-FFF2-40B4-BE49-F238E27FC236}">
                <a16:creationId xmlns:a16="http://schemas.microsoft.com/office/drawing/2014/main" id="{C1231D28-15BE-3741-A45D-ECFF85D7F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64" y="2024844"/>
            <a:ext cx="88209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有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顆糖果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顆分給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可以分給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9" name="Rectangle 333 205831"/>
          <p:cNvSpPr>
            <a:spLocks noChangeArrowheads="1"/>
          </p:cNvSpPr>
          <p:nvPr/>
        </p:nvSpPr>
        <p:spPr bwMode="auto">
          <a:xfrm>
            <a:off x="791580" y="1341438"/>
            <a:ext cx="86769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圈圈看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再回答問題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7" name="橢圓 6"/>
          <p:cNvSpPr/>
          <p:nvPr/>
        </p:nvSpPr>
        <p:spPr bwMode="auto">
          <a:xfrm>
            <a:off x="791580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4" name="橢圓 23"/>
          <p:cNvSpPr/>
          <p:nvPr/>
        </p:nvSpPr>
        <p:spPr bwMode="auto">
          <a:xfrm>
            <a:off x="1597383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5" name="橢圓 24"/>
          <p:cNvSpPr/>
          <p:nvPr/>
        </p:nvSpPr>
        <p:spPr bwMode="auto">
          <a:xfrm>
            <a:off x="2403186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6" name="橢圓 25"/>
          <p:cNvSpPr/>
          <p:nvPr/>
        </p:nvSpPr>
        <p:spPr bwMode="auto">
          <a:xfrm>
            <a:off x="3208989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7" name="橢圓 26"/>
          <p:cNvSpPr/>
          <p:nvPr/>
        </p:nvSpPr>
        <p:spPr bwMode="auto">
          <a:xfrm>
            <a:off x="4014792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9" name="橢圓 28"/>
          <p:cNvSpPr/>
          <p:nvPr/>
        </p:nvSpPr>
        <p:spPr bwMode="auto">
          <a:xfrm>
            <a:off x="4820595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5" name="橢圓 34"/>
          <p:cNvSpPr/>
          <p:nvPr/>
        </p:nvSpPr>
        <p:spPr bwMode="auto">
          <a:xfrm>
            <a:off x="791580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6" name="橢圓 35"/>
          <p:cNvSpPr/>
          <p:nvPr/>
        </p:nvSpPr>
        <p:spPr bwMode="auto">
          <a:xfrm>
            <a:off x="1597383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7" name="橢圓 36"/>
          <p:cNvSpPr/>
          <p:nvPr/>
        </p:nvSpPr>
        <p:spPr bwMode="auto">
          <a:xfrm>
            <a:off x="2403186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8" name="橢圓 37"/>
          <p:cNvSpPr/>
          <p:nvPr/>
        </p:nvSpPr>
        <p:spPr bwMode="auto">
          <a:xfrm>
            <a:off x="3208989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9" name="橢圓 38"/>
          <p:cNvSpPr/>
          <p:nvPr/>
        </p:nvSpPr>
        <p:spPr bwMode="auto">
          <a:xfrm>
            <a:off x="4014792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0" name="橢圓 39"/>
          <p:cNvSpPr/>
          <p:nvPr/>
        </p:nvSpPr>
        <p:spPr bwMode="auto">
          <a:xfrm>
            <a:off x="4820595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5" name="Rectangle 333 205831"/>
          <p:cNvSpPr>
            <a:spLocks noChangeArrowheads="1"/>
          </p:cNvSpPr>
          <p:nvPr/>
        </p:nvSpPr>
        <p:spPr bwMode="auto">
          <a:xfrm>
            <a:off x="4630432" y="5553236"/>
            <a:ext cx="4212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__________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874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333 205829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P.78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333 5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grpSp>
        <p:nvGrpSpPr>
          <p:cNvPr id="16" name="Group 333 16"/>
          <p:cNvGrpSpPr/>
          <p:nvPr/>
        </p:nvGrpSpPr>
        <p:grpSpPr>
          <a:xfrm>
            <a:off x="253272" y="2564904"/>
            <a:ext cx="428865" cy="441665"/>
            <a:chOff x="320736" y="4160606"/>
            <a:chExt cx="428865" cy="467837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320736" y="4160606"/>
              <a:ext cx="428865" cy="439200"/>
            </a:xfrm>
            <a:prstGeom prst="rect">
              <a:avLst/>
            </a:prstGeom>
          </p:spPr>
        </p:pic>
        <p:sp>
          <p:nvSpPr>
            <p:cNvPr id="18" name="內容版面配置區 4"/>
            <p:cNvSpPr>
              <a:spLocks/>
            </p:cNvSpPr>
            <p:nvPr/>
          </p:nvSpPr>
          <p:spPr bwMode="auto">
            <a:xfrm>
              <a:off x="330919" y="4179873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8" name="Rectangle 7">
            <a:extLst>
              <a:ext uri="{FF2B5EF4-FFF2-40B4-BE49-F238E27FC236}">
                <a16:creationId xmlns:a16="http://schemas.microsoft.com/office/drawing/2014/main" id="{C1231D28-15BE-3741-A45D-ECFF85D7F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64" y="2431834"/>
            <a:ext cx="88209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花店有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40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朵花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朵綁成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束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可以綁成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束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9" name="Rectangle 333 205831"/>
          <p:cNvSpPr>
            <a:spLocks noChangeArrowheads="1"/>
          </p:cNvSpPr>
          <p:nvPr/>
        </p:nvSpPr>
        <p:spPr bwMode="auto">
          <a:xfrm>
            <a:off x="791580" y="1341438"/>
            <a:ext cx="86769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把做法用算式記下來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並算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出答案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5" name="Rectangle 333 205831"/>
          <p:cNvSpPr>
            <a:spLocks noChangeArrowheads="1"/>
          </p:cNvSpPr>
          <p:nvPr/>
        </p:nvSpPr>
        <p:spPr bwMode="auto">
          <a:xfrm>
            <a:off x="4630432" y="5553236"/>
            <a:ext cx="4212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__________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254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333 205829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P.78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333 5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grpSp>
        <p:nvGrpSpPr>
          <p:cNvPr id="16" name="Group 333 16"/>
          <p:cNvGrpSpPr/>
          <p:nvPr/>
        </p:nvGrpSpPr>
        <p:grpSpPr>
          <a:xfrm>
            <a:off x="253272" y="2564904"/>
            <a:ext cx="428865" cy="441665"/>
            <a:chOff x="320736" y="4160606"/>
            <a:chExt cx="428865" cy="467837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320736" y="4160606"/>
              <a:ext cx="428865" cy="439200"/>
            </a:xfrm>
            <a:prstGeom prst="rect">
              <a:avLst/>
            </a:prstGeom>
          </p:spPr>
        </p:pic>
        <p:sp>
          <p:nvSpPr>
            <p:cNvPr id="18" name="內容版面配置區 4"/>
            <p:cNvSpPr>
              <a:spLocks/>
            </p:cNvSpPr>
            <p:nvPr/>
          </p:nvSpPr>
          <p:spPr bwMode="auto">
            <a:xfrm>
              <a:off x="330919" y="4179873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8" name="Rectangle 7">
            <a:extLst>
              <a:ext uri="{FF2B5EF4-FFF2-40B4-BE49-F238E27FC236}">
                <a16:creationId xmlns:a16="http://schemas.microsoft.com/office/drawing/2014/main" id="{C1231D28-15BE-3741-A45D-ECFF85D7F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431834"/>
            <a:ext cx="882098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有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16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個人要坐摩天輪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每個車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廂可以坐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至少需要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endParaRPr lang="en-US" altLang="zh-TW" sz="3600" dirty="0">
              <a:solidFill>
                <a:srgbClr val="0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個車廂才夠坐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9" name="Rectangle 333 205831"/>
          <p:cNvSpPr>
            <a:spLocks noChangeArrowheads="1"/>
          </p:cNvSpPr>
          <p:nvPr/>
        </p:nvSpPr>
        <p:spPr bwMode="auto">
          <a:xfrm>
            <a:off x="791580" y="1341438"/>
            <a:ext cx="86769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把做法用算式記下來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並算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出答案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5" name="Rectangle 333 205831"/>
          <p:cNvSpPr>
            <a:spLocks noChangeArrowheads="1"/>
          </p:cNvSpPr>
          <p:nvPr/>
        </p:nvSpPr>
        <p:spPr bwMode="auto">
          <a:xfrm>
            <a:off x="4630432" y="5553236"/>
            <a:ext cx="4212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__________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07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3777"/>
            <a:ext cx="3635896" cy="2864224"/>
          </a:xfrm>
          <a:prstGeom prst="rect">
            <a:avLst/>
          </a:prstGeom>
        </p:spPr>
      </p:pic>
      <p:sp>
        <p:nvSpPr>
          <p:cNvPr id="205829" name="Text 333 205829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P.78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333 5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grpSp>
        <p:nvGrpSpPr>
          <p:cNvPr id="16" name="Group 333 16"/>
          <p:cNvGrpSpPr/>
          <p:nvPr/>
        </p:nvGrpSpPr>
        <p:grpSpPr>
          <a:xfrm>
            <a:off x="253272" y="2564904"/>
            <a:ext cx="428865" cy="441665"/>
            <a:chOff x="320736" y="4160606"/>
            <a:chExt cx="428865" cy="467837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320736" y="4160606"/>
              <a:ext cx="428865" cy="439200"/>
            </a:xfrm>
            <a:prstGeom prst="rect">
              <a:avLst/>
            </a:prstGeom>
          </p:spPr>
        </p:pic>
        <p:sp>
          <p:nvSpPr>
            <p:cNvPr id="18" name="內容版面配置區 4"/>
            <p:cNvSpPr>
              <a:spLocks/>
            </p:cNvSpPr>
            <p:nvPr/>
          </p:nvSpPr>
          <p:spPr bwMode="auto">
            <a:xfrm>
              <a:off x="330919" y="4179873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8" name="Rectangle 7">
            <a:extLst>
              <a:ext uri="{FF2B5EF4-FFF2-40B4-BE49-F238E27FC236}">
                <a16:creationId xmlns:a16="http://schemas.microsoft.com/office/drawing/2014/main" id="{C1231D28-15BE-3741-A45D-ECFF85D7F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431834"/>
            <a:ext cx="88209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媽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媽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煮了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20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顆丸子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顆裝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碗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可以裝成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碗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9" name="Rectangle 333 205831"/>
          <p:cNvSpPr>
            <a:spLocks noChangeArrowheads="1"/>
          </p:cNvSpPr>
          <p:nvPr/>
        </p:nvSpPr>
        <p:spPr bwMode="auto">
          <a:xfrm>
            <a:off x="791580" y="1341438"/>
            <a:ext cx="86769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把做法用算式記下來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並算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出答案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5" name="Rectangle 333 205831"/>
          <p:cNvSpPr>
            <a:spLocks noChangeArrowheads="1"/>
          </p:cNvSpPr>
          <p:nvPr/>
        </p:nvSpPr>
        <p:spPr bwMode="auto">
          <a:xfrm>
            <a:off x="4630432" y="5553236"/>
            <a:ext cx="4212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__________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72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333 205829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P.79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333 5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4</a:t>
            </a:r>
          </a:p>
        </p:txBody>
      </p:sp>
      <p:grpSp>
        <p:nvGrpSpPr>
          <p:cNvPr id="16" name="Group 333 16"/>
          <p:cNvGrpSpPr/>
          <p:nvPr/>
        </p:nvGrpSpPr>
        <p:grpSpPr>
          <a:xfrm>
            <a:off x="253272" y="2564904"/>
            <a:ext cx="428865" cy="441665"/>
            <a:chOff x="320736" y="4160606"/>
            <a:chExt cx="428865" cy="467837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320736" y="4160606"/>
              <a:ext cx="428865" cy="439200"/>
            </a:xfrm>
            <a:prstGeom prst="rect">
              <a:avLst/>
            </a:prstGeom>
          </p:spPr>
        </p:pic>
        <p:sp>
          <p:nvSpPr>
            <p:cNvPr id="18" name="內容版面配置區 4"/>
            <p:cNvSpPr>
              <a:spLocks/>
            </p:cNvSpPr>
            <p:nvPr/>
          </p:nvSpPr>
          <p:spPr bwMode="auto">
            <a:xfrm>
              <a:off x="330919" y="4179873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8" name="Rectangle 7">
            <a:extLst>
              <a:ext uri="{FF2B5EF4-FFF2-40B4-BE49-F238E27FC236}">
                <a16:creationId xmlns:a16="http://schemas.microsoft.com/office/drawing/2014/main" id="{C1231D28-15BE-3741-A45D-ECFF85D7F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431834"/>
            <a:ext cx="88209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分組遊戲時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9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組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27 </a:t>
            </a: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個人可以分成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組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9" name="Rectangle 333 205831"/>
          <p:cNvSpPr>
            <a:spLocks noChangeArrowheads="1"/>
          </p:cNvSpPr>
          <p:nvPr/>
        </p:nvSpPr>
        <p:spPr bwMode="auto">
          <a:xfrm>
            <a:off x="791580" y="1341438"/>
            <a:ext cx="86769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把做法用算式記下來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並算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出答案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5" name="Rectangle 333 205831"/>
          <p:cNvSpPr>
            <a:spLocks noChangeArrowheads="1"/>
          </p:cNvSpPr>
          <p:nvPr/>
        </p:nvSpPr>
        <p:spPr bwMode="auto">
          <a:xfrm>
            <a:off x="4630432" y="5553236"/>
            <a:ext cx="4212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__________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3" name="Rectangle 333 205831"/>
          <p:cNvSpPr>
            <a:spLocks noChangeArrowheads="1"/>
          </p:cNvSpPr>
          <p:nvPr/>
        </p:nvSpPr>
        <p:spPr bwMode="auto">
          <a:xfrm>
            <a:off x="3253941" y="3586716"/>
            <a:ext cx="610659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減法或用乘法算式記錄</a:t>
            </a:r>
          </a:p>
        </p:txBody>
      </p:sp>
    </p:spTree>
    <p:extLst>
      <p:ext uri="{BB962C8B-B14F-4D97-AF65-F5344CB8AC3E}">
        <p14:creationId xmlns:p14="http://schemas.microsoft.com/office/powerpoint/2010/main" val="90971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333 205829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P.79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333 5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4</a:t>
            </a:r>
          </a:p>
        </p:txBody>
      </p:sp>
      <p:grpSp>
        <p:nvGrpSpPr>
          <p:cNvPr id="16" name="Group 333 16"/>
          <p:cNvGrpSpPr/>
          <p:nvPr/>
        </p:nvGrpSpPr>
        <p:grpSpPr>
          <a:xfrm>
            <a:off x="253272" y="2564904"/>
            <a:ext cx="428865" cy="441665"/>
            <a:chOff x="320736" y="4160606"/>
            <a:chExt cx="428865" cy="467837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320736" y="4160606"/>
              <a:ext cx="428865" cy="439200"/>
            </a:xfrm>
            <a:prstGeom prst="rect">
              <a:avLst/>
            </a:prstGeom>
          </p:spPr>
        </p:pic>
        <p:sp>
          <p:nvSpPr>
            <p:cNvPr id="18" name="內容版面配置區 4"/>
            <p:cNvSpPr>
              <a:spLocks/>
            </p:cNvSpPr>
            <p:nvPr/>
          </p:nvSpPr>
          <p:spPr bwMode="auto">
            <a:xfrm>
              <a:off x="330919" y="4179873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8" name="Rectangle 7">
            <a:extLst>
              <a:ext uri="{FF2B5EF4-FFF2-40B4-BE49-F238E27FC236}">
                <a16:creationId xmlns:a16="http://schemas.microsoft.com/office/drawing/2014/main" id="{C1231D28-15BE-3741-A45D-ECFF85D7F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431834"/>
            <a:ext cx="932503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個盒子可以裝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顆雞蛋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媽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媽</a:t>
            </a:r>
            <a:endParaRPr lang="en-US" altLang="zh-TW" sz="3600" dirty="0">
              <a:solidFill>
                <a:srgbClr val="0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買了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30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顆雞蛋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可以裝成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盒子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9" name="Rectangle 333 205831"/>
          <p:cNvSpPr>
            <a:spLocks noChangeArrowheads="1"/>
          </p:cNvSpPr>
          <p:nvPr/>
        </p:nvSpPr>
        <p:spPr bwMode="auto">
          <a:xfrm>
            <a:off x="791580" y="1341438"/>
            <a:ext cx="86769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把做法用算式記下來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並算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出答案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3" name="Rectangle 333 205831"/>
          <p:cNvSpPr>
            <a:spLocks noChangeArrowheads="1"/>
          </p:cNvSpPr>
          <p:nvPr/>
        </p:nvSpPr>
        <p:spPr bwMode="auto">
          <a:xfrm>
            <a:off x="3253941" y="4071846"/>
            <a:ext cx="57825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減法或用乘法算式</a:t>
            </a:r>
            <a:endParaRPr lang="en-US" altLang="zh-TW" sz="36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記錄</a:t>
            </a:r>
          </a:p>
        </p:txBody>
      </p:sp>
      <p:sp>
        <p:nvSpPr>
          <p:cNvPr id="25" name="Rectangle 333 205831"/>
          <p:cNvSpPr>
            <a:spLocks noChangeArrowheads="1"/>
          </p:cNvSpPr>
          <p:nvPr/>
        </p:nvSpPr>
        <p:spPr bwMode="auto">
          <a:xfrm>
            <a:off x="1727685" y="6165304"/>
            <a:ext cx="4212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______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02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333 205829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P.79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333 5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4</a:t>
            </a:r>
          </a:p>
        </p:txBody>
      </p:sp>
      <p:grpSp>
        <p:nvGrpSpPr>
          <p:cNvPr id="16" name="Group 333 16"/>
          <p:cNvGrpSpPr/>
          <p:nvPr/>
        </p:nvGrpSpPr>
        <p:grpSpPr>
          <a:xfrm>
            <a:off x="253272" y="2564904"/>
            <a:ext cx="428865" cy="441665"/>
            <a:chOff x="320736" y="4160606"/>
            <a:chExt cx="428865" cy="467837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320736" y="4160606"/>
              <a:ext cx="428865" cy="439200"/>
            </a:xfrm>
            <a:prstGeom prst="rect">
              <a:avLst/>
            </a:prstGeom>
          </p:spPr>
        </p:pic>
        <p:sp>
          <p:nvSpPr>
            <p:cNvPr id="18" name="內容版面配置區 4"/>
            <p:cNvSpPr>
              <a:spLocks/>
            </p:cNvSpPr>
            <p:nvPr/>
          </p:nvSpPr>
          <p:spPr bwMode="auto">
            <a:xfrm>
              <a:off x="330919" y="4179873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8" name="Rectangle 7">
            <a:extLst>
              <a:ext uri="{FF2B5EF4-FFF2-40B4-BE49-F238E27FC236}">
                <a16:creationId xmlns:a16="http://schemas.microsoft.com/office/drawing/2014/main" id="{C1231D28-15BE-3741-A45D-ECFF85D7F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431834"/>
            <a:ext cx="88209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條繩子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長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36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公分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公分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剪成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段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可以剪成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段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9" name="Rectangle 333 205831"/>
          <p:cNvSpPr>
            <a:spLocks noChangeArrowheads="1"/>
          </p:cNvSpPr>
          <p:nvPr/>
        </p:nvSpPr>
        <p:spPr bwMode="auto">
          <a:xfrm>
            <a:off x="791580" y="1341438"/>
            <a:ext cx="86769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把做法用算式記下來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並算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出答案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5" name="Rectangle 333 205831"/>
          <p:cNvSpPr>
            <a:spLocks noChangeArrowheads="1"/>
          </p:cNvSpPr>
          <p:nvPr/>
        </p:nvSpPr>
        <p:spPr bwMode="auto">
          <a:xfrm>
            <a:off x="4630432" y="5553236"/>
            <a:ext cx="4212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__________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3" name="Rectangle 333 205831"/>
          <p:cNvSpPr>
            <a:spLocks noChangeArrowheads="1"/>
          </p:cNvSpPr>
          <p:nvPr/>
        </p:nvSpPr>
        <p:spPr bwMode="auto">
          <a:xfrm>
            <a:off x="3253941" y="3531786"/>
            <a:ext cx="610659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減法或用乘法算式記錄</a:t>
            </a:r>
          </a:p>
        </p:txBody>
      </p:sp>
    </p:spTree>
    <p:extLst>
      <p:ext uri="{BB962C8B-B14F-4D97-AF65-F5344CB8AC3E}">
        <p14:creationId xmlns:p14="http://schemas.microsoft.com/office/powerpoint/2010/main" val="43905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3 205831">
            <a:extLst>
              <a:ext uri="{FF2B5EF4-FFF2-40B4-BE49-F238E27FC236}">
                <a16:creationId xmlns:a16="http://schemas.microsoft.com/office/drawing/2014/main" id="{0D085DBB-4244-4A2F-9B54-8B5173880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18" y="1556792"/>
            <a:ext cx="867696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記得要檢查喔</a:t>
            </a:r>
            <a:r>
              <a:rPr lang="en-US" altLang="zh-TW" sz="4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altLang="zh-TW" sz="4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pPr algn="ctr"/>
            <a:endParaRPr lang="en-US" altLang="zh-TW" sz="4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看看答案吧</a:t>
            </a:r>
            <a:r>
              <a:rPr lang="en-US" altLang="zh-TW" sz="4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!</a:t>
            </a:r>
            <a:endParaRPr lang="zh-TW" altLang="en-US" sz="4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109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333 205829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P.76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333 5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1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253272" y="2012647"/>
            <a:ext cx="9611316" cy="1200329"/>
            <a:chOff x="253272" y="2012647"/>
            <a:chExt cx="9611316" cy="1200329"/>
          </a:xfrm>
        </p:grpSpPr>
        <p:grpSp>
          <p:nvGrpSpPr>
            <p:cNvPr id="16" name="Group 333 16"/>
            <p:cNvGrpSpPr/>
            <p:nvPr/>
          </p:nvGrpSpPr>
          <p:grpSpPr>
            <a:xfrm>
              <a:off x="253272" y="2142549"/>
              <a:ext cx="428865" cy="475204"/>
              <a:chOff x="320736" y="4160606"/>
              <a:chExt cx="428865" cy="475204"/>
            </a:xfrm>
          </p:grpSpPr>
          <p:pic>
            <p:nvPicPr>
              <p:cNvPr id="17" name="圖片 1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5652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9" t="9400" r="8868" b="6926"/>
              <a:stretch/>
            </p:blipFill>
            <p:spPr>
              <a:xfrm>
                <a:off x="320736" y="4160606"/>
                <a:ext cx="428865" cy="439200"/>
              </a:xfrm>
              <a:prstGeom prst="rect">
                <a:avLst/>
              </a:prstGeom>
            </p:spPr>
          </p:pic>
          <p:sp>
            <p:nvSpPr>
              <p:cNvPr id="18" name="內容版面配置區 4"/>
              <p:cNvSpPr>
                <a:spLocks/>
              </p:cNvSpPr>
              <p:nvPr/>
            </p:nvSpPr>
            <p:spPr bwMode="auto">
              <a:xfrm>
                <a:off x="330919" y="4187240"/>
                <a:ext cx="360995" cy="44857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 typeface="Arial" charset="0"/>
                  <a:buNone/>
                </a:pPr>
                <a:r>
                  <a:rPr kumimoji="0" lang="en-US" altLang="zh-TW" sz="3200" b="1" dirty="0">
                    <a:ln w="28575">
                      <a:noFill/>
                    </a:ln>
                    <a:solidFill>
                      <a:srgbClr val="0C4DA0"/>
                    </a:solidFill>
                    <a:latin typeface="Arial" panose="020B0604020202020204" pitchFamily="34" charset="0"/>
                    <a:ea typeface="華康標楷W5注音" pitchFamily="66" charset="-12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28" name="Rectangle 7">
              <a:extLst>
                <a:ext uri="{FF2B5EF4-FFF2-40B4-BE49-F238E27FC236}">
                  <a16:creationId xmlns:a16="http://schemas.microsoft.com/office/drawing/2014/main" id="{C1231D28-15BE-3741-A45D-ECFF85D7F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564" y="2012647"/>
              <a:ext cx="9217024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有</a:t>
              </a:r>
              <a:r>
                <a:rPr lang="en-US" altLang="zh-TW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24</a:t>
              </a:r>
              <a:r>
                <a:rPr lang="zh-TW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顆果凍</a:t>
              </a:r>
              <a:r>
                <a: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，</a:t>
              </a:r>
              <a:r>
                <a:rPr lang="zh-TW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每</a:t>
              </a:r>
              <a:r>
                <a:rPr lang="en-US" altLang="zh-TW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4</a:t>
              </a:r>
              <a:r>
                <a:rPr lang="zh-TW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顆裝成</a:t>
              </a:r>
              <a:r>
                <a:rPr lang="en-US" altLang="zh-TW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1</a:t>
              </a:r>
              <a:r>
                <a:rPr lang="zh-TW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袋</a:t>
              </a:r>
              <a:r>
                <a: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，</a:t>
              </a:r>
              <a:endPara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可以裝成</a:t>
              </a:r>
              <a:r>
                <a:rPr lang="zh-TW" altLang="en-US" sz="3600" dirty="0">
                  <a:solidFill>
                    <a:srgbClr val="000000"/>
                  </a:solidFill>
                  <a:latin typeface="書法中楷（破音二）" panose="02010609010101010101" pitchFamily="49" charset="-120"/>
                  <a:ea typeface="書法中楷（破音二）" panose="02010609010101010101" pitchFamily="49" charset="-120"/>
                  <a:cs typeface="Times New Roman" panose="02020603050405020304" pitchFamily="18" charset="0"/>
                </a:rPr>
                <a:t>幾</a:t>
              </a:r>
              <a:r>
                <a:rPr lang="zh-TW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袋</a:t>
              </a:r>
              <a:r>
                <a: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？</a:t>
              </a: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8667"/>
            <a:ext cx="2412268" cy="926057"/>
          </a:xfrm>
          <a:prstGeom prst="rect">
            <a:avLst/>
          </a:prstGeom>
        </p:spPr>
      </p:pic>
      <p:sp>
        <p:nvSpPr>
          <p:cNvPr id="38" name="Rectangle 333 205831"/>
          <p:cNvSpPr>
            <a:spLocks noChangeArrowheads="1"/>
          </p:cNvSpPr>
          <p:nvPr/>
        </p:nvSpPr>
        <p:spPr bwMode="auto">
          <a:xfrm>
            <a:off x="791580" y="1341438"/>
            <a:ext cx="79928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圈圈看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再回答問題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7" y="3342878"/>
            <a:ext cx="8694073" cy="2253670"/>
          </a:xfrm>
          <a:prstGeom prst="rect">
            <a:avLst/>
          </a:prstGeom>
        </p:spPr>
      </p:pic>
      <p:sp>
        <p:nvSpPr>
          <p:cNvPr id="9" name="圓角矩形 8"/>
          <p:cNvSpPr/>
          <p:nvPr/>
        </p:nvSpPr>
        <p:spPr bwMode="auto">
          <a:xfrm>
            <a:off x="575556" y="3342878"/>
            <a:ext cx="4104456" cy="62618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6" name="圓角矩形 55"/>
          <p:cNvSpPr/>
          <p:nvPr/>
        </p:nvSpPr>
        <p:spPr bwMode="auto">
          <a:xfrm>
            <a:off x="4788023" y="3342878"/>
            <a:ext cx="4104456" cy="62618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7" name="圓角矩形 56"/>
          <p:cNvSpPr/>
          <p:nvPr/>
        </p:nvSpPr>
        <p:spPr bwMode="auto">
          <a:xfrm>
            <a:off x="575556" y="4110667"/>
            <a:ext cx="4104456" cy="62618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8" name="圓角矩形 57"/>
          <p:cNvSpPr/>
          <p:nvPr/>
        </p:nvSpPr>
        <p:spPr bwMode="auto">
          <a:xfrm>
            <a:off x="4788023" y="4110667"/>
            <a:ext cx="4104456" cy="62618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9" name="圓角矩形 58"/>
          <p:cNvSpPr/>
          <p:nvPr/>
        </p:nvSpPr>
        <p:spPr bwMode="auto">
          <a:xfrm>
            <a:off x="575556" y="4878456"/>
            <a:ext cx="4104456" cy="62618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60" name="圓角矩形 59"/>
          <p:cNvSpPr/>
          <p:nvPr/>
        </p:nvSpPr>
        <p:spPr bwMode="auto">
          <a:xfrm>
            <a:off x="4788023" y="4878456"/>
            <a:ext cx="4104456" cy="62618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61" name="Rectangle 333 205831"/>
          <p:cNvSpPr>
            <a:spLocks noChangeArrowheads="1"/>
          </p:cNvSpPr>
          <p:nvPr/>
        </p:nvSpPr>
        <p:spPr bwMode="auto">
          <a:xfrm>
            <a:off x="2987824" y="6165304"/>
            <a:ext cx="4212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__________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62" name="Rectangle 333 205831"/>
          <p:cNvSpPr>
            <a:spLocks noChangeArrowheads="1"/>
          </p:cNvSpPr>
          <p:nvPr/>
        </p:nvSpPr>
        <p:spPr bwMode="auto">
          <a:xfrm>
            <a:off x="4788023" y="6069486"/>
            <a:ext cx="23762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袋</a:t>
            </a:r>
          </a:p>
        </p:txBody>
      </p:sp>
    </p:spTree>
    <p:extLst>
      <p:ext uri="{BB962C8B-B14F-4D97-AF65-F5344CB8AC3E}">
        <p14:creationId xmlns:p14="http://schemas.microsoft.com/office/powerpoint/2010/main" val="273020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324600"/>
            <a:ext cx="17526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1143000" y="2201419"/>
            <a:ext cx="74676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zh-TW" altLang="en-US" sz="2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一、分裝是指將總數量，每次按照固定的數量</a:t>
            </a:r>
            <a:endParaRPr lang="en-US" altLang="zh-TW" sz="28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sz="2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裝成一份，求一共可以裝成幾份。</a:t>
            </a:r>
            <a:endParaRPr lang="en-US" altLang="zh-TW" sz="28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sz="28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sz="28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sz="2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二、這單元要好好學習喔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!</a:t>
            </a:r>
            <a:r>
              <a:rPr lang="zh-TW" altLang="en-US" sz="2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這未來三上學習除法</a:t>
            </a:r>
            <a:endParaRPr lang="en-US" altLang="zh-TW" sz="28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sz="2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很重要。</a:t>
            </a:r>
          </a:p>
          <a:p>
            <a:pPr eaLnBrk="1" hangingPunct="1"/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zh-TW" altLang="en-US" sz="28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323528" y="467740"/>
            <a:ext cx="480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第九單元  </a:t>
            </a:r>
            <a:r>
              <a:rPr lang="en-US" altLang="en-US" sz="3200" b="1" dirty="0" err="1">
                <a:latin typeface="標楷體" pitchFamily="65" charset="-120"/>
                <a:ea typeface="標楷體" pitchFamily="65" charset="-120"/>
              </a:rPr>
              <a:t>分裝與平分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1" name="Rectangle 21"/>
          <p:cNvSpPr>
            <a:spLocks noChangeArrowheads="1"/>
          </p:cNvSpPr>
          <p:nvPr/>
        </p:nvSpPr>
        <p:spPr bwMode="auto">
          <a:xfrm>
            <a:off x="1136650" y="1885950"/>
            <a:ext cx="287338" cy="0"/>
          </a:xfrm>
          <a:prstGeom prst="rect">
            <a:avLst/>
          </a:prstGeom>
          <a:solidFill>
            <a:srgbClr val="E5B8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4102" name="Rectangle 128"/>
          <p:cNvSpPr>
            <a:spLocks noChangeArrowheads="1"/>
          </p:cNvSpPr>
          <p:nvPr/>
        </p:nvSpPr>
        <p:spPr bwMode="auto">
          <a:xfrm>
            <a:off x="2997200" y="1876425"/>
            <a:ext cx="200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333 205829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P.76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333 5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1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253272" y="2012647"/>
            <a:ext cx="9611316" cy="1754326"/>
            <a:chOff x="253272" y="2012647"/>
            <a:chExt cx="9611316" cy="1754326"/>
          </a:xfrm>
        </p:grpSpPr>
        <p:grpSp>
          <p:nvGrpSpPr>
            <p:cNvPr id="16" name="Group 333 16"/>
            <p:cNvGrpSpPr/>
            <p:nvPr/>
          </p:nvGrpSpPr>
          <p:grpSpPr>
            <a:xfrm>
              <a:off x="253272" y="2142549"/>
              <a:ext cx="428865" cy="475204"/>
              <a:chOff x="320736" y="4160606"/>
              <a:chExt cx="428865" cy="475204"/>
            </a:xfrm>
          </p:grpSpPr>
          <p:pic>
            <p:nvPicPr>
              <p:cNvPr id="17" name="圖片 1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5652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9" t="9400" r="8868" b="6926"/>
              <a:stretch/>
            </p:blipFill>
            <p:spPr>
              <a:xfrm>
                <a:off x="320736" y="4160606"/>
                <a:ext cx="428865" cy="439200"/>
              </a:xfrm>
              <a:prstGeom prst="rect">
                <a:avLst/>
              </a:prstGeom>
            </p:spPr>
          </p:pic>
          <p:sp>
            <p:nvSpPr>
              <p:cNvPr id="18" name="內容版面配置區 4"/>
              <p:cNvSpPr>
                <a:spLocks/>
              </p:cNvSpPr>
              <p:nvPr/>
            </p:nvSpPr>
            <p:spPr bwMode="auto">
              <a:xfrm>
                <a:off x="330919" y="4187240"/>
                <a:ext cx="360995" cy="44857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 typeface="Arial" charset="0"/>
                  <a:buNone/>
                </a:pPr>
                <a:r>
                  <a:rPr kumimoji="0" lang="en-US" altLang="zh-TW" sz="3200" b="1" dirty="0">
                    <a:ln w="28575">
                      <a:noFill/>
                    </a:ln>
                    <a:solidFill>
                      <a:srgbClr val="0C4DA0"/>
                    </a:solidFill>
                    <a:latin typeface="Arial" panose="020B0604020202020204" pitchFamily="34" charset="0"/>
                    <a:ea typeface="華康標楷W5注音" pitchFamily="66" charset="-12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28" name="Rectangle 7">
              <a:extLst>
                <a:ext uri="{FF2B5EF4-FFF2-40B4-BE49-F238E27FC236}">
                  <a16:creationId xmlns:a16="http://schemas.microsoft.com/office/drawing/2014/main" id="{C1231D28-15BE-3741-A45D-ECFF85D7F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564" y="2012647"/>
              <a:ext cx="9217024" cy="175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dirty="0">
                  <a:solidFill>
                    <a:srgbClr val="000000"/>
                  </a:solidFill>
                  <a:latin typeface="書法中楷（破音二）" panose="02010609010101010101" pitchFamily="49" charset="-120"/>
                  <a:ea typeface="書法中楷（破音二）" panose="02010609010101010101" pitchFamily="49" charset="-120"/>
                  <a:cs typeface="Times New Roman" panose="02020603050405020304" pitchFamily="18" charset="0"/>
                </a:rPr>
                <a:t>教</a:t>
              </a:r>
              <a:r>
                <a:rPr lang="zh-TW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室裡有</a:t>
              </a:r>
              <a:r>
                <a:rPr lang="en-US" altLang="zh-TW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20</a:t>
              </a:r>
              <a:r>
                <a:rPr lang="zh-TW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個小朋友</a:t>
              </a:r>
              <a:r>
                <a: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，</a:t>
              </a:r>
              <a:r>
                <a:rPr lang="zh-TW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每</a:t>
              </a:r>
              <a:r>
                <a:rPr lang="en-US" altLang="zh-TW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5</a:t>
              </a:r>
              <a:r>
                <a:rPr lang="zh-TW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個</a:t>
              </a:r>
              <a:endPara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endParaRPr>
            </a:p>
            <a:p>
              <a:r>
                <a:rPr lang="zh-TW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小朋友分成</a:t>
              </a:r>
              <a:r>
                <a:rPr lang="en-US" altLang="zh-TW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1</a:t>
              </a:r>
              <a:r>
                <a:rPr lang="zh-TW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組</a:t>
              </a:r>
              <a:r>
                <a: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，</a:t>
              </a:r>
              <a:r>
                <a:rPr lang="zh-TW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可以分成</a:t>
              </a:r>
              <a:r>
                <a:rPr lang="zh-TW" altLang="en-US" sz="3600" dirty="0">
                  <a:solidFill>
                    <a:srgbClr val="000000"/>
                  </a:solidFill>
                  <a:latin typeface="書法中楷（破音二）" panose="02010609010101010101" pitchFamily="49" charset="-120"/>
                  <a:ea typeface="書法中楷（破音二）" panose="02010609010101010101" pitchFamily="49" charset="-120"/>
                  <a:cs typeface="Times New Roman" panose="02020603050405020304" pitchFamily="18" charset="0"/>
                </a:rPr>
                <a:t>幾</a:t>
              </a:r>
              <a:endParaRPr lang="en-US" altLang="zh-TW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endParaRPr>
            </a:p>
            <a:p>
              <a:r>
                <a:rPr lang="zh-TW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組</a:t>
              </a:r>
              <a:r>
                <a: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？</a:t>
              </a:r>
            </a:p>
          </p:txBody>
        </p:sp>
      </p:grpSp>
      <p:sp>
        <p:nvSpPr>
          <p:cNvPr id="38" name="Rectangle 333 205831"/>
          <p:cNvSpPr>
            <a:spLocks noChangeArrowheads="1"/>
          </p:cNvSpPr>
          <p:nvPr/>
        </p:nvSpPr>
        <p:spPr bwMode="auto">
          <a:xfrm>
            <a:off x="791580" y="1341438"/>
            <a:ext cx="79928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圈圈看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再回答問題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"/>
          <a:stretch/>
        </p:blipFill>
        <p:spPr>
          <a:xfrm>
            <a:off x="863588" y="3685089"/>
            <a:ext cx="7997091" cy="2499085"/>
          </a:xfrm>
          <a:prstGeom prst="rect">
            <a:avLst/>
          </a:prstGeom>
        </p:spPr>
      </p:pic>
      <p:sp>
        <p:nvSpPr>
          <p:cNvPr id="19" name="圓角矩形 18"/>
          <p:cNvSpPr/>
          <p:nvPr/>
        </p:nvSpPr>
        <p:spPr bwMode="auto">
          <a:xfrm>
            <a:off x="889196" y="3685089"/>
            <a:ext cx="3963091" cy="121281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0" name="圓角矩形 19"/>
          <p:cNvSpPr/>
          <p:nvPr/>
        </p:nvSpPr>
        <p:spPr bwMode="auto">
          <a:xfrm>
            <a:off x="4919906" y="3685089"/>
            <a:ext cx="3963091" cy="121281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1" name="圓角矩形 20"/>
          <p:cNvSpPr/>
          <p:nvPr/>
        </p:nvSpPr>
        <p:spPr bwMode="auto">
          <a:xfrm>
            <a:off x="889196" y="4976281"/>
            <a:ext cx="3963091" cy="121281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2" name="圓角矩形 21"/>
          <p:cNvSpPr/>
          <p:nvPr/>
        </p:nvSpPr>
        <p:spPr bwMode="auto">
          <a:xfrm>
            <a:off x="4919906" y="4976281"/>
            <a:ext cx="3963091" cy="121281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3" name="Rectangle 333 205831"/>
          <p:cNvSpPr>
            <a:spLocks noChangeArrowheads="1"/>
          </p:cNvSpPr>
          <p:nvPr/>
        </p:nvSpPr>
        <p:spPr bwMode="auto">
          <a:xfrm>
            <a:off x="2987824" y="6165304"/>
            <a:ext cx="4212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__________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4" name="Rectangle 333 205831"/>
          <p:cNvSpPr>
            <a:spLocks noChangeArrowheads="1"/>
          </p:cNvSpPr>
          <p:nvPr/>
        </p:nvSpPr>
        <p:spPr bwMode="auto">
          <a:xfrm>
            <a:off x="4788023" y="6105490"/>
            <a:ext cx="23762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組</a:t>
            </a:r>
          </a:p>
        </p:txBody>
      </p:sp>
    </p:spTree>
    <p:extLst>
      <p:ext uri="{BB962C8B-B14F-4D97-AF65-F5344CB8AC3E}">
        <p14:creationId xmlns:p14="http://schemas.microsoft.com/office/powerpoint/2010/main" val="64683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333 205829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P.77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333 5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2</a:t>
            </a:r>
          </a:p>
        </p:txBody>
      </p:sp>
      <p:grpSp>
        <p:nvGrpSpPr>
          <p:cNvPr id="16" name="Group 333 16"/>
          <p:cNvGrpSpPr/>
          <p:nvPr/>
        </p:nvGrpSpPr>
        <p:grpSpPr>
          <a:xfrm>
            <a:off x="253272" y="2143830"/>
            <a:ext cx="428865" cy="441665"/>
            <a:chOff x="320736" y="4160606"/>
            <a:chExt cx="428865" cy="467837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320736" y="4160606"/>
              <a:ext cx="428865" cy="439200"/>
            </a:xfrm>
            <a:prstGeom prst="rect">
              <a:avLst/>
            </a:prstGeom>
          </p:spPr>
        </p:pic>
        <p:sp>
          <p:nvSpPr>
            <p:cNvPr id="18" name="內容版面配置區 4"/>
            <p:cNvSpPr>
              <a:spLocks/>
            </p:cNvSpPr>
            <p:nvPr/>
          </p:nvSpPr>
          <p:spPr bwMode="auto">
            <a:xfrm>
              <a:off x="330919" y="4179873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8" name="Rectangle 7">
            <a:extLst>
              <a:ext uri="{FF2B5EF4-FFF2-40B4-BE49-F238E27FC236}">
                <a16:creationId xmlns:a16="http://schemas.microsoft.com/office/drawing/2014/main" id="{C1231D28-15BE-3741-A45D-ECFF85D7F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64" y="2024844"/>
            <a:ext cx="88209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有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16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顆水餃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顆裝成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盤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可以裝成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盤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9" name="Rectangle 333 205831"/>
          <p:cNvSpPr>
            <a:spLocks noChangeArrowheads="1"/>
          </p:cNvSpPr>
          <p:nvPr/>
        </p:nvSpPr>
        <p:spPr bwMode="auto">
          <a:xfrm>
            <a:off x="791580" y="1341438"/>
            <a:ext cx="86769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圈圈看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再回答問題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7" name="橢圓 6"/>
          <p:cNvSpPr/>
          <p:nvPr/>
        </p:nvSpPr>
        <p:spPr bwMode="auto">
          <a:xfrm>
            <a:off x="791580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4" name="橢圓 23"/>
          <p:cNvSpPr/>
          <p:nvPr/>
        </p:nvSpPr>
        <p:spPr bwMode="auto">
          <a:xfrm>
            <a:off x="1597159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5" name="橢圓 24"/>
          <p:cNvSpPr/>
          <p:nvPr/>
        </p:nvSpPr>
        <p:spPr bwMode="auto">
          <a:xfrm>
            <a:off x="2402738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6" name="橢圓 25"/>
          <p:cNvSpPr/>
          <p:nvPr/>
        </p:nvSpPr>
        <p:spPr bwMode="auto">
          <a:xfrm>
            <a:off x="3208317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7" name="橢圓 26"/>
          <p:cNvSpPr/>
          <p:nvPr/>
        </p:nvSpPr>
        <p:spPr bwMode="auto">
          <a:xfrm>
            <a:off x="4013896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9" name="橢圓 28"/>
          <p:cNvSpPr/>
          <p:nvPr/>
        </p:nvSpPr>
        <p:spPr bwMode="auto">
          <a:xfrm>
            <a:off x="4819475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1" name="橢圓 30"/>
          <p:cNvSpPr/>
          <p:nvPr/>
        </p:nvSpPr>
        <p:spPr bwMode="auto">
          <a:xfrm>
            <a:off x="5625054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4" name="橢圓 33"/>
          <p:cNvSpPr/>
          <p:nvPr/>
        </p:nvSpPr>
        <p:spPr bwMode="auto">
          <a:xfrm>
            <a:off x="6430631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5" name="橢圓 34"/>
          <p:cNvSpPr/>
          <p:nvPr/>
        </p:nvSpPr>
        <p:spPr bwMode="auto">
          <a:xfrm>
            <a:off x="791580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6" name="橢圓 35"/>
          <p:cNvSpPr/>
          <p:nvPr/>
        </p:nvSpPr>
        <p:spPr bwMode="auto">
          <a:xfrm>
            <a:off x="1597159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7" name="橢圓 36"/>
          <p:cNvSpPr/>
          <p:nvPr/>
        </p:nvSpPr>
        <p:spPr bwMode="auto">
          <a:xfrm>
            <a:off x="2402738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8" name="橢圓 37"/>
          <p:cNvSpPr/>
          <p:nvPr/>
        </p:nvSpPr>
        <p:spPr bwMode="auto">
          <a:xfrm>
            <a:off x="3208317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9" name="橢圓 38"/>
          <p:cNvSpPr/>
          <p:nvPr/>
        </p:nvSpPr>
        <p:spPr bwMode="auto">
          <a:xfrm>
            <a:off x="4013896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0" name="橢圓 39"/>
          <p:cNvSpPr/>
          <p:nvPr/>
        </p:nvSpPr>
        <p:spPr bwMode="auto">
          <a:xfrm>
            <a:off x="4819475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1" name="橢圓 40"/>
          <p:cNvSpPr/>
          <p:nvPr/>
        </p:nvSpPr>
        <p:spPr bwMode="auto">
          <a:xfrm>
            <a:off x="5625054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2" name="橢圓 41"/>
          <p:cNvSpPr/>
          <p:nvPr/>
        </p:nvSpPr>
        <p:spPr bwMode="auto">
          <a:xfrm>
            <a:off x="6430631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3" name="圓角矩形 42"/>
          <p:cNvSpPr/>
          <p:nvPr/>
        </p:nvSpPr>
        <p:spPr bwMode="auto">
          <a:xfrm>
            <a:off x="647564" y="3342878"/>
            <a:ext cx="6300700" cy="62618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4" name="圓角矩形 43"/>
          <p:cNvSpPr/>
          <p:nvPr/>
        </p:nvSpPr>
        <p:spPr bwMode="auto">
          <a:xfrm>
            <a:off x="647564" y="4160025"/>
            <a:ext cx="6300700" cy="62618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5" name="Rectangle 333 205831"/>
          <p:cNvSpPr>
            <a:spLocks noChangeArrowheads="1"/>
          </p:cNvSpPr>
          <p:nvPr/>
        </p:nvSpPr>
        <p:spPr bwMode="auto">
          <a:xfrm>
            <a:off x="4630432" y="5553236"/>
            <a:ext cx="4212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__________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46" name="Rectangle 333 205831"/>
          <p:cNvSpPr>
            <a:spLocks noChangeArrowheads="1"/>
          </p:cNvSpPr>
          <p:nvPr/>
        </p:nvSpPr>
        <p:spPr bwMode="auto">
          <a:xfrm>
            <a:off x="6430631" y="5445224"/>
            <a:ext cx="23762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盤</a:t>
            </a:r>
          </a:p>
        </p:txBody>
      </p:sp>
    </p:spTree>
    <p:extLst>
      <p:ext uri="{BB962C8B-B14F-4D97-AF65-F5344CB8AC3E}">
        <p14:creationId xmlns:p14="http://schemas.microsoft.com/office/powerpoint/2010/main" val="417576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333 205829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P.77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333 5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2</a:t>
            </a:r>
          </a:p>
        </p:txBody>
      </p:sp>
      <p:grpSp>
        <p:nvGrpSpPr>
          <p:cNvPr id="16" name="Group 333 16"/>
          <p:cNvGrpSpPr/>
          <p:nvPr/>
        </p:nvGrpSpPr>
        <p:grpSpPr>
          <a:xfrm>
            <a:off x="253272" y="2143830"/>
            <a:ext cx="428865" cy="441665"/>
            <a:chOff x="320736" y="4160606"/>
            <a:chExt cx="428865" cy="467837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320736" y="4160606"/>
              <a:ext cx="428865" cy="439200"/>
            </a:xfrm>
            <a:prstGeom prst="rect">
              <a:avLst/>
            </a:prstGeom>
          </p:spPr>
        </p:pic>
        <p:sp>
          <p:nvSpPr>
            <p:cNvPr id="18" name="內容版面配置區 4"/>
            <p:cNvSpPr>
              <a:spLocks/>
            </p:cNvSpPr>
            <p:nvPr/>
          </p:nvSpPr>
          <p:spPr bwMode="auto">
            <a:xfrm>
              <a:off x="330919" y="4179873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8" name="Rectangle 7">
            <a:extLst>
              <a:ext uri="{FF2B5EF4-FFF2-40B4-BE49-F238E27FC236}">
                <a16:creationId xmlns:a16="http://schemas.microsoft.com/office/drawing/2014/main" id="{C1231D28-15BE-3741-A45D-ECFF85D7F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64" y="2024844"/>
            <a:ext cx="88209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有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18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枝鉛筆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枝裝成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可以裝成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9" name="Rectangle 333 205831"/>
          <p:cNvSpPr>
            <a:spLocks noChangeArrowheads="1"/>
          </p:cNvSpPr>
          <p:nvPr/>
        </p:nvSpPr>
        <p:spPr bwMode="auto">
          <a:xfrm>
            <a:off x="791580" y="1341438"/>
            <a:ext cx="86769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圈圈看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再回答問題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7" name="橢圓 6"/>
          <p:cNvSpPr/>
          <p:nvPr/>
        </p:nvSpPr>
        <p:spPr bwMode="auto">
          <a:xfrm>
            <a:off x="791580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4" name="橢圓 23"/>
          <p:cNvSpPr/>
          <p:nvPr/>
        </p:nvSpPr>
        <p:spPr bwMode="auto">
          <a:xfrm>
            <a:off x="1597383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5" name="橢圓 24"/>
          <p:cNvSpPr/>
          <p:nvPr/>
        </p:nvSpPr>
        <p:spPr bwMode="auto">
          <a:xfrm>
            <a:off x="2403186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6" name="橢圓 25"/>
          <p:cNvSpPr/>
          <p:nvPr/>
        </p:nvSpPr>
        <p:spPr bwMode="auto">
          <a:xfrm>
            <a:off x="3208989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7" name="橢圓 26"/>
          <p:cNvSpPr/>
          <p:nvPr/>
        </p:nvSpPr>
        <p:spPr bwMode="auto">
          <a:xfrm>
            <a:off x="4014792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9" name="橢圓 28"/>
          <p:cNvSpPr/>
          <p:nvPr/>
        </p:nvSpPr>
        <p:spPr bwMode="auto">
          <a:xfrm>
            <a:off x="4820595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1" name="橢圓 30"/>
          <p:cNvSpPr/>
          <p:nvPr/>
        </p:nvSpPr>
        <p:spPr bwMode="auto">
          <a:xfrm>
            <a:off x="5626398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4" name="橢圓 33"/>
          <p:cNvSpPr/>
          <p:nvPr/>
        </p:nvSpPr>
        <p:spPr bwMode="auto">
          <a:xfrm>
            <a:off x="6432201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5" name="橢圓 34"/>
          <p:cNvSpPr/>
          <p:nvPr/>
        </p:nvSpPr>
        <p:spPr bwMode="auto">
          <a:xfrm>
            <a:off x="791580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6" name="橢圓 35"/>
          <p:cNvSpPr/>
          <p:nvPr/>
        </p:nvSpPr>
        <p:spPr bwMode="auto">
          <a:xfrm>
            <a:off x="1597383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7" name="橢圓 36"/>
          <p:cNvSpPr/>
          <p:nvPr/>
        </p:nvSpPr>
        <p:spPr bwMode="auto">
          <a:xfrm>
            <a:off x="2403186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8" name="橢圓 37"/>
          <p:cNvSpPr/>
          <p:nvPr/>
        </p:nvSpPr>
        <p:spPr bwMode="auto">
          <a:xfrm>
            <a:off x="3208989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9" name="橢圓 38"/>
          <p:cNvSpPr/>
          <p:nvPr/>
        </p:nvSpPr>
        <p:spPr bwMode="auto">
          <a:xfrm>
            <a:off x="4014792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0" name="橢圓 39"/>
          <p:cNvSpPr/>
          <p:nvPr/>
        </p:nvSpPr>
        <p:spPr bwMode="auto">
          <a:xfrm>
            <a:off x="4820595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1" name="橢圓 40"/>
          <p:cNvSpPr/>
          <p:nvPr/>
        </p:nvSpPr>
        <p:spPr bwMode="auto">
          <a:xfrm>
            <a:off x="5626398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2" name="橢圓 41"/>
          <p:cNvSpPr/>
          <p:nvPr/>
        </p:nvSpPr>
        <p:spPr bwMode="auto">
          <a:xfrm>
            <a:off x="6432201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5" name="Rectangle 333 205831"/>
          <p:cNvSpPr>
            <a:spLocks noChangeArrowheads="1"/>
          </p:cNvSpPr>
          <p:nvPr/>
        </p:nvSpPr>
        <p:spPr bwMode="auto">
          <a:xfrm>
            <a:off x="4630432" y="5553236"/>
            <a:ext cx="4212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__________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46" name="Rectangle 333 205831"/>
          <p:cNvSpPr>
            <a:spLocks noChangeArrowheads="1"/>
          </p:cNvSpPr>
          <p:nvPr/>
        </p:nvSpPr>
        <p:spPr bwMode="auto">
          <a:xfrm>
            <a:off x="6430631" y="5445224"/>
            <a:ext cx="23762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</a:p>
        </p:txBody>
      </p:sp>
      <p:sp>
        <p:nvSpPr>
          <p:cNvPr id="47" name="橢圓 46"/>
          <p:cNvSpPr/>
          <p:nvPr/>
        </p:nvSpPr>
        <p:spPr bwMode="auto">
          <a:xfrm>
            <a:off x="7238006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8" name="橢圓 47"/>
          <p:cNvSpPr/>
          <p:nvPr/>
        </p:nvSpPr>
        <p:spPr bwMode="auto">
          <a:xfrm>
            <a:off x="7238006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9" name="圓角矩形 48"/>
          <p:cNvSpPr/>
          <p:nvPr/>
        </p:nvSpPr>
        <p:spPr bwMode="auto">
          <a:xfrm>
            <a:off x="647564" y="3342878"/>
            <a:ext cx="4716524" cy="62618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0" name="圓角矩形 49"/>
          <p:cNvSpPr/>
          <p:nvPr/>
        </p:nvSpPr>
        <p:spPr bwMode="auto">
          <a:xfrm>
            <a:off x="647564" y="4160025"/>
            <a:ext cx="4716524" cy="62618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1" name="圓角矩形 50"/>
          <p:cNvSpPr/>
          <p:nvPr/>
        </p:nvSpPr>
        <p:spPr bwMode="auto">
          <a:xfrm>
            <a:off x="5544108" y="3342878"/>
            <a:ext cx="2160240" cy="1443329"/>
          </a:xfrm>
          <a:prstGeom prst="roundRect">
            <a:avLst>
              <a:gd name="adj" fmla="val 9628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978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 animBg="1"/>
      <p:bldP spid="50" grpId="0" animBg="1"/>
      <p:bldP spid="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333 205829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P.77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333 5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2</a:t>
            </a:r>
          </a:p>
        </p:txBody>
      </p:sp>
      <p:grpSp>
        <p:nvGrpSpPr>
          <p:cNvPr id="16" name="Group 333 16"/>
          <p:cNvGrpSpPr/>
          <p:nvPr/>
        </p:nvGrpSpPr>
        <p:grpSpPr>
          <a:xfrm>
            <a:off x="253272" y="2143830"/>
            <a:ext cx="428865" cy="441665"/>
            <a:chOff x="320736" y="4160606"/>
            <a:chExt cx="428865" cy="467837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320736" y="4160606"/>
              <a:ext cx="428865" cy="439200"/>
            </a:xfrm>
            <a:prstGeom prst="rect">
              <a:avLst/>
            </a:prstGeom>
          </p:spPr>
        </p:pic>
        <p:sp>
          <p:nvSpPr>
            <p:cNvPr id="18" name="內容版面配置區 4"/>
            <p:cNvSpPr>
              <a:spLocks/>
            </p:cNvSpPr>
            <p:nvPr/>
          </p:nvSpPr>
          <p:spPr bwMode="auto">
            <a:xfrm>
              <a:off x="330919" y="4179873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8" name="Rectangle 7">
            <a:extLst>
              <a:ext uri="{FF2B5EF4-FFF2-40B4-BE49-F238E27FC236}">
                <a16:creationId xmlns:a16="http://schemas.microsoft.com/office/drawing/2014/main" id="{C1231D28-15BE-3741-A45D-ECFF85D7F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64" y="2024844"/>
            <a:ext cx="88209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有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顆糖果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顆分給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可以分給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9" name="Rectangle 333 205831"/>
          <p:cNvSpPr>
            <a:spLocks noChangeArrowheads="1"/>
          </p:cNvSpPr>
          <p:nvPr/>
        </p:nvSpPr>
        <p:spPr bwMode="auto">
          <a:xfrm>
            <a:off x="791580" y="1341438"/>
            <a:ext cx="86769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圈圈看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再回答問題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7" name="橢圓 6"/>
          <p:cNvSpPr/>
          <p:nvPr/>
        </p:nvSpPr>
        <p:spPr bwMode="auto">
          <a:xfrm>
            <a:off x="791580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4" name="橢圓 23"/>
          <p:cNvSpPr/>
          <p:nvPr/>
        </p:nvSpPr>
        <p:spPr bwMode="auto">
          <a:xfrm>
            <a:off x="1597383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5" name="橢圓 24"/>
          <p:cNvSpPr/>
          <p:nvPr/>
        </p:nvSpPr>
        <p:spPr bwMode="auto">
          <a:xfrm>
            <a:off x="2403186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6" name="橢圓 25"/>
          <p:cNvSpPr/>
          <p:nvPr/>
        </p:nvSpPr>
        <p:spPr bwMode="auto">
          <a:xfrm>
            <a:off x="3208989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7" name="橢圓 26"/>
          <p:cNvSpPr/>
          <p:nvPr/>
        </p:nvSpPr>
        <p:spPr bwMode="auto">
          <a:xfrm>
            <a:off x="4014792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9" name="橢圓 28"/>
          <p:cNvSpPr/>
          <p:nvPr/>
        </p:nvSpPr>
        <p:spPr bwMode="auto">
          <a:xfrm>
            <a:off x="4820595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5" name="橢圓 34"/>
          <p:cNvSpPr/>
          <p:nvPr/>
        </p:nvSpPr>
        <p:spPr bwMode="auto">
          <a:xfrm>
            <a:off x="791580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6" name="橢圓 35"/>
          <p:cNvSpPr/>
          <p:nvPr/>
        </p:nvSpPr>
        <p:spPr bwMode="auto">
          <a:xfrm>
            <a:off x="1597383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7" name="橢圓 36"/>
          <p:cNvSpPr/>
          <p:nvPr/>
        </p:nvSpPr>
        <p:spPr bwMode="auto">
          <a:xfrm>
            <a:off x="2403186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8" name="橢圓 37"/>
          <p:cNvSpPr/>
          <p:nvPr/>
        </p:nvSpPr>
        <p:spPr bwMode="auto">
          <a:xfrm>
            <a:off x="3208989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9" name="橢圓 38"/>
          <p:cNvSpPr/>
          <p:nvPr/>
        </p:nvSpPr>
        <p:spPr bwMode="auto">
          <a:xfrm>
            <a:off x="4014792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0" name="橢圓 39"/>
          <p:cNvSpPr/>
          <p:nvPr/>
        </p:nvSpPr>
        <p:spPr bwMode="auto">
          <a:xfrm>
            <a:off x="4820595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5" name="Rectangle 333 205831"/>
          <p:cNvSpPr>
            <a:spLocks noChangeArrowheads="1"/>
          </p:cNvSpPr>
          <p:nvPr/>
        </p:nvSpPr>
        <p:spPr bwMode="auto">
          <a:xfrm>
            <a:off x="4630432" y="5553236"/>
            <a:ext cx="4212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__________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46" name="Rectangle 333 205831"/>
          <p:cNvSpPr>
            <a:spLocks noChangeArrowheads="1"/>
          </p:cNvSpPr>
          <p:nvPr/>
        </p:nvSpPr>
        <p:spPr bwMode="auto">
          <a:xfrm>
            <a:off x="6430631" y="5445224"/>
            <a:ext cx="23762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</a:p>
        </p:txBody>
      </p:sp>
      <p:sp>
        <p:nvSpPr>
          <p:cNvPr id="49" name="圓角矩形 48"/>
          <p:cNvSpPr/>
          <p:nvPr/>
        </p:nvSpPr>
        <p:spPr bwMode="auto">
          <a:xfrm>
            <a:off x="647564" y="3342877"/>
            <a:ext cx="684076" cy="1443329"/>
          </a:xfrm>
          <a:prstGeom prst="roundRect">
            <a:avLst>
              <a:gd name="adj" fmla="val 2233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2" name="圓角矩形 31"/>
          <p:cNvSpPr/>
          <p:nvPr/>
        </p:nvSpPr>
        <p:spPr bwMode="auto">
          <a:xfrm>
            <a:off x="4680012" y="3342877"/>
            <a:ext cx="684076" cy="1443329"/>
          </a:xfrm>
          <a:prstGeom prst="roundRect">
            <a:avLst>
              <a:gd name="adj" fmla="val 2233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3" name="圓角矩形 32"/>
          <p:cNvSpPr/>
          <p:nvPr/>
        </p:nvSpPr>
        <p:spPr bwMode="auto">
          <a:xfrm>
            <a:off x="1454054" y="3342877"/>
            <a:ext cx="684076" cy="1443329"/>
          </a:xfrm>
          <a:prstGeom prst="roundRect">
            <a:avLst>
              <a:gd name="adj" fmla="val 2233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3" name="圓角矩形 42"/>
          <p:cNvSpPr/>
          <p:nvPr/>
        </p:nvSpPr>
        <p:spPr bwMode="auto">
          <a:xfrm>
            <a:off x="2260544" y="3342877"/>
            <a:ext cx="684076" cy="1443329"/>
          </a:xfrm>
          <a:prstGeom prst="roundRect">
            <a:avLst>
              <a:gd name="adj" fmla="val 2233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4" name="圓角矩形 43"/>
          <p:cNvSpPr/>
          <p:nvPr/>
        </p:nvSpPr>
        <p:spPr bwMode="auto">
          <a:xfrm>
            <a:off x="3067034" y="3342877"/>
            <a:ext cx="684076" cy="1443329"/>
          </a:xfrm>
          <a:prstGeom prst="roundRect">
            <a:avLst>
              <a:gd name="adj" fmla="val 2233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2" name="圓角矩形 51"/>
          <p:cNvSpPr/>
          <p:nvPr/>
        </p:nvSpPr>
        <p:spPr bwMode="auto">
          <a:xfrm>
            <a:off x="3873524" y="3342877"/>
            <a:ext cx="684076" cy="1443329"/>
          </a:xfrm>
          <a:prstGeom prst="roundRect">
            <a:avLst>
              <a:gd name="adj" fmla="val 2233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593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 animBg="1"/>
      <p:bldP spid="32" grpId="0" animBg="1"/>
      <p:bldP spid="33" grpId="0" animBg="1"/>
      <p:bldP spid="43" grpId="0" animBg="1"/>
      <p:bldP spid="44" grpId="0" animBg="1"/>
      <p:bldP spid="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333 205829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P.78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333 5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grpSp>
        <p:nvGrpSpPr>
          <p:cNvPr id="16" name="Group 333 16"/>
          <p:cNvGrpSpPr/>
          <p:nvPr/>
        </p:nvGrpSpPr>
        <p:grpSpPr>
          <a:xfrm>
            <a:off x="253272" y="2564904"/>
            <a:ext cx="428865" cy="441665"/>
            <a:chOff x="320736" y="4160606"/>
            <a:chExt cx="428865" cy="467837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320736" y="4160606"/>
              <a:ext cx="428865" cy="439200"/>
            </a:xfrm>
            <a:prstGeom prst="rect">
              <a:avLst/>
            </a:prstGeom>
          </p:spPr>
        </p:pic>
        <p:sp>
          <p:nvSpPr>
            <p:cNvPr id="18" name="內容版面配置區 4"/>
            <p:cNvSpPr>
              <a:spLocks/>
            </p:cNvSpPr>
            <p:nvPr/>
          </p:nvSpPr>
          <p:spPr bwMode="auto">
            <a:xfrm>
              <a:off x="330919" y="4179873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8" name="Rectangle 7">
            <a:extLst>
              <a:ext uri="{FF2B5EF4-FFF2-40B4-BE49-F238E27FC236}">
                <a16:creationId xmlns:a16="http://schemas.microsoft.com/office/drawing/2014/main" id="{C1231D28-15BE-3741-A45D-ECFF85D7F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64" y="2431834"/>
            <a:ext cx="88209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花店有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40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朵花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朵綁成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束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可以綁成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束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9" name="Rectangle 333 205831"/>
          <p:cNvSpPr>
            <a:spLocks noChangeArrowheads="1"/>
          </p:cNvSpPr>
          <p:nvPr/>
        </p:nvSpPr>
        <p:spPr bwMode="auto">
          <a:xfrm>
            <a:off x="791580" y="1341438"/>
            <a:ext cx="86769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把做法用算式記下來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並算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出答案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5" name="Rectangle 333 205831"/>
          <p:cNvSpPr>
            <a:spLocks noChangeArrowheads="1"/>
          </p:cNvSpPr>
          <p:nvPr/>
        </p:nvSpPr>
        <p:spPr bwMode="auto">
          <a:xfrm>
            <a:off x="4630432" y="5553236"/>
            <a:ext cx="4212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__________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46" name="Rectangle 333 205831"/>
          <p:cNvSpPr>
            <a:spLocks noChangeArrowheads="1"/>
          </p:cNvSpPr>
          <p:nvPr/>
        </p:nvSpPr>
        <p:spPr bwMode="auto">
          <a:xfrm>
            <a:off x="6430631" y="5445224"/>
            <a:ext cx="23762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束</a:t>
            </a:r>
          </a:p>
        </p:txBody>
      </p:sp>
      <p:sp>
        <p:nvSpPr>
          <p:cNvPr id="30" name="Rectangle 333 205831"/>
          <p:cNvSpPr>
            <a:spLocks noChangeArrowheads="1"/>
          </p:cNvSpPr>
          <p:nvPr/>
        </p:nvSpPr>
        <p:spPr bwMode="auto">
          <a:xfrm>
            <a:off x="647564" y="3555938"/>
            <a:ext cx="37804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40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32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31" name="Rectangle 333 205831"/>
          <p:cNvSpPr>
            <a:spLocks noChangeArrowheads="1"/>
          </p:cNvSpPr>
          <p:nvPr/>
        </p:nvSpPr>
        <p:spPr bwMode="auto">
          <a:xfrm>
            <a:off x="647564" y="4198083"/>
            <a:ext cx="37804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32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24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34" name="Rectangle 333 205831"/>
          <p:cNvSpPr>
            <a:spLocks noChangeArrowheads="1"/>
          </p:cNvSpPr>
          <p:nvPr/>
        </p:nvSpPr>
        <p:spPr bwMode="auto">
          <a:xfrm>
            <a:off x="647564" y="4840228"/>
            <a:ext cx="37804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24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16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41" name="Rectangle 333 205831"/>
          <p:cNvSpPr>
            <a:spLocks noChangeArrowheads="1"/>
          </p:cNvSpPr>
          <p:nvPr/>
        </p:nvSpPr>
        <p:spPr bwMode="auto">
          <a:xfrm>
            <a:off x="4427984" y="3555938"/>
            <a:ext cx="3600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16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42" name="Rectangle 333 205831"/>
          <p:cNvSpPr>
            <a:spLocks noChangeArrowheads="1"/>
          </p:cNvSpPr>
          <p:nvPr/>
        </p:nvSpPr>
        <p:spPr bwMode="auto">
          <a:xfrm>
            <a:off x="4680012" y="4198083"/>
            <a:ext cx="32763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0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28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0" grpId="0"/>
      <p:bldP spid="31" grpId="0"/>
      <p:bldP spid="34" grpId="0"/>
      <p:bldP spid="41" grpId="0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333 205829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P.78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333 5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grpSp>
        <p:nvGrpSpPr>
          <p:cNvPr id="16" name="Group 333 16"/>
          <p:cNvGrpSpPr/>
          <p:nvPr/>
        </p:nvGrpSpPr>
        <p:grpSpPr>
          <a:xfrm>
            <a:off x="253272" y="2564904"/>
            <a:ext cx="428865" cy="441665"/>
            <a:chOff x="320736" y="4160606"/>
            <a:chExt cx="428865" cy="467837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320736" y="4160606"/>
              <a:ext cx="428865" cy="439200"/>
            </a:xfrm>
            <a:prstGeom prst="rect">
              <a:avLst/>
            </a:prstGeom>
          </p:spPr>
        </p:pic>
        <p:sp>
          <p:nvSpPr>
            <p:cNvPr id="18" name="內容版面配置區 4"/>
            <p:cNvSpPr>
              <a:spLocks/>
            </p:cNvSpPr>
            <p:nvPr/>
          </p:nvSpPr>
          <p:spPr bwMode="auto">
            <a:xfrm>
              <a:off x="330919" y="4179873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8" name="Rectangle 7">
            <a:extLst>
              <a:ext uri="{FF2B5EF4-FFF2-40B4-BE49-F238E27FC236}">
                <a16:creationId xmlns:a16="http://schemas.microsoft.com/office/drawing/2014/main" id="{C1231D28-15BE-3741-A45D-ECFF85D7F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431834"/>
            <a:ext cx="882098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有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16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個人要坐摩天輪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每個車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廂可以坐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至少需要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endParaRPr lang="en-US" altLang="zh-TW" sz="3600" dirty="0">
              <a:solidFill>
                <a:srgbClr val="0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個車廂才夠坐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9" name="Rectangle 333 205831"/>
          <p:cNvSpPr>
            <a:spLocks noChangeArrowheads="1"/>
          </p:cNvSpPr>
          <p:nvPr/>
        </p:nvSpPr>
        <p:spPr bwMode="auto">
          <a:xfrm>
            <a:off x="791580" y="1341438"/>
            <a:ext cx="86769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把做法用算式記下來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並算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出答案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5" name="Rectangle 333 205831"/>
          <p:cNvSpPr>
            <a:spLocks noChangeArrowheads="1"/>
          </p:cNvSpPr>
          <p:nvPr/>
        </p:nvSpPr>
        <p:spPr bwMode="auto">
          <a:xfrm>
            <a:off x="4630432" y="5553236"/>
            <a:ext cx="4212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__________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46" name="Rectangle 333 205831"/>
          <p:cNvSpPr>
            <a:spLocks noChangeArrowheads="1"/>
          </p:cNvSpPr>
          <p:nvPr/>
        </p:nvSpPr>
        <p:spPr bwMode="auto">
          <a:xfrm>
            <a:off x="6430631" y="5445224"/>
            <a:ext cx="23762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</a:t>
            </a:r>
          </a:p>
        </p:txBody>
      </p:sp>
      <p:sp>
        <p:nvSpPr>
          <p:cNvPr id="30" name="Rectangle 333 205831"/>
          <p:cNvSpPr>
            <a:spLocks noChangeArrowheads="1"/>
          </p:cNvSpPr>
          <p:nvPr/>
        </p:nvSpPr>
        <p:spPr bwMode="auto">
          <a:xfrm>
            <a:off x="647564" y="4131197"/>
            <a:ext cx="30603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16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31" name="Rectangle 333 205831"/>
          <p:cNvSpPr>
            <a:spLocks noChangeArrowheads="1"/>
          </p:cNvSpPr>
          <p:nvPr/>
        </p:nvSpPr>
        <p:spPr bwMode="auto">
          <a:xfrm>
            <a:off x="647564" y="4773342"/>
            <a:ext cx="30603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41" name="Rectangle 333 205831"/>
          <p:cNvSpPr>
            <a:spLocks noChangeArrowheads="1"/>
          </p:cNvSpPr>
          <p:nvPr/>
        </p:nvSpPr>
        <p:spPr bwMode="auto">
          <a:xfrm>
            <a:off x="3887924" y="4131197"/>
            <a:ext cx="27363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42" name="Rectangle 333 205831"/>
          <p:cNvSpPr>
            <a:spLocks noChangeArrowheads="1"/>
          </p:cNvSpPr>
          <p:nvPr/>
        </p:nvSpPr>
        <p:spPr bwMode="auto">
          <a:xfrm>
            <a:off x="3887924" y="4773342"/>
            <a:ext cx="27363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0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2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0" grpId="0"/>
      <p:bldP spid="31" grpId="0"/>
      <p:bldP spid="41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3777"/>
            <a:ext cx="3635896" cy="2864224"/>
          </a:xfrm>
          <a:prstGeom prst="rect">
            <a:avLst/>
          </a:prstGeom>
        </p:spPr>
      </p:pic>
      <p:sp>
        <p:nvSpPr>
          <p:cNvPr id="205829" name="Text 333 205829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P.78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333 5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grpSp>
        <p:nvGrpSpPr>
          <p:cNvPr id="16" name="Group 333 16"/>
          <p:cNvGrpSpPr/>
          <p:nvPr/>
        </p:nvGrpSpPr>
        <p:grpSpPr>
          <a:xfrm>
            <a:off x="253272" y="2564904"/>
            <a:ext cx="428865" cy="441665"/>
            <a:chOff x="320736" y="4160606"/>
            <a:chExt cx="428865" cy="467837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320736" y="4160606"/>
              <a:ext cx="428865" cy="439200"/>
            </a:xfrm>
            <a:prstGeom prst="rect">
              <a:avLst/>
            </a:prstGeom>
          </p:spPr>
        </p:pic>
        <p:sp>
          <p:nvSpPr>
            <p:cNvPr id="18" name="內容版面配置區 4"/>
            <p:cNvSpPr>
              <a:spLocks/>
            </p:cNvSpPr>
            <p:nvPr/>
          </p:nvSpPr>
          <p:spPr bwMode="auto">
            <a:xfrm>
              <a:off x="330919" y="4179873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8" name="Rectangle 7">
            <a:extLst>
              <a:ext uri="{FF2B5EF4-FFF2-40B4-BE49-F238E27FC236}">
                <a16:creationId xmlns:a16="http://schemas.microsoft.com/office/drawing/2014/main" id="{C1231D28-15BE-3741-A45D-ECFF85D7F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431834"/>
            <a:ext cx="88209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媽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媽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煮了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20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顆丸子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顆裝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碗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可以裝成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碗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9" name="Rectangle 333 205831"/>
          <p:cNvSpPr>
            <a:spLocks noChangeArrowheads="1"/>
          </p:cNvSpPr>
          <p:nvPr/>
        </p:nvSpPr>
        <p:spPr bwMode="auto">
          <a:xfrm>
            <a:off x="791580" y="1341438"/>
            <a:ext cx="86769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把做法用算式記下來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並算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出答案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5" name="Rectangle 333 205831"/>
          <p:cNvSpPr>
            <a:spLocks noChangeArrowheads="1"/>
          </p:cNvSpPr>
          <p:nvPr/>
        </p:nvSpPr>
        <p:spPr bwMode="auto">
          <a:xfrm>
            <a:off x="4630432" y="5553236"/>
            <a:ext cx="4212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__________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46" name="Rectangle 333 205831"/>
          <p:cNvSpPr>
            <a:spLocks noChangeArrowheads="1"/>
          </p:cNvSpPr>
          <p:nvPr/>
        </p:nvSpPr>
        <p:spPr bwMode="auto">
          <a:xfrm>
            <a:off x="6430631" y="5445224"/>
            <a:ext cx="23762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碗</a:t>
            </a:r>
          </a:p>
        </p:txBody>
      </p:sp>
      <p:sp>
        <p:nvSpPr>
          <p:cNvPr id="30" name="Rectangle 333 205831"/>
          <p:cNvSpPr>
            <a:spLocks noChangeArrowheads="1"/>
          </p:cNvSpPr>
          <p:nvPr/>
        </p:nvSpPr>
        <p:spPr bwMode="auto">
          <a:xfrm>
            <a:off x="1943708" y="3651009"/>
            <a:ext cx="30603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20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15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31" name="Rectangle 333 205831"/>
          <p:cNvSpPr>
            <a:spLocks noChangeArrowheads="1"/>
          </p:cNvSpPr>
          <p:nvPr/>
        </p:nvSpPr>
        <p:spPr bwMode="auto">
          <a:xfrm>
            <a:off x="1943708" y="4293154"/>
            <a:ext cx="30603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15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10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41" name="Rectangle 333 205831"/>
          <p:cNvSpPr>
            <a:spLocks noChangeArrowheads="1"/>
          </p:cNvSpPr>
          <p:nvPr/>
        </p:nvSpPr>
        <p:spPr bwMode="auto">
          <a:xfrm>
            <a:off x="5184068" y="3651009"/>
            <a:ext cx="27363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10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42" name="Rectangle 333 205831"/>
          <p:cNvSpPr>
            <a:spLocks noChangeArrowheads="1"/>
          </p:cNvSpPr>
          <p:nvPr/>
        </p:nvSpPr>
        <p:spPr bwMode="auto">
          <a:xfrm>
            <a:off x="5436096" y="4293154"/>
            <a:ext cx="27363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0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38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0" grpId="0"/>
      <p:bldP spid="31" grpId="0"/>
      <p:bldP spid="41" grpId="0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333 205829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P.79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333 5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4</a:t>
            </a:r>
          </a:p>
        </p:txBody>
      </p:sp>
      <p:grpSp>
        <p:nvGrpSpPr>
          <p:cNvPr id="16" name="Group 333 16"/>
          <p:cNvGrpSpPr/>
          <p:nvPr/>
        </p:nvGrpSpPr>
        <p:grpSpPr>
          <a:xfrm>
            <a:off x="253272" y="2564904"/>
            <a:ext cx="428865" cy="441665"/>
            <a:chOff x="320736" y="4160606"/>
            <a:chExt cx="428865" cy="467837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320736" y="4160606"/>
              <a:ext cx="428865" cy="439200"/>
            </a:xfrm>
            <a:prstGeom prst="rect">
              <a:avLst/>
            </a:prstGeom>
          </p:spPr>
        </p:pic>
        <p:sp>
          <p:nvSpPr>
            <p:cNvPr id="18" name="內容版面配置區 4"/>
            <p:cNvSpPr>
              <a:spLocks/>
            </p:cNvSpPr>
            <p:nvPr/>
          </p:nvSpPr>
          <p:spPr bwMode="auto">
            <a:xfrm>
              <a:off x="330919" y="4179873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8" name="Rectangle 7">
            <a:extLst>
              <a:ext uri="{FF2B5EF4-FFF2-40B4-BE49-F238E27FC236}">
                <a16:creationId xmlns:a16="http://schemas.microsoft.com/office/drawing/2014/main" id="{C1231D28-15BE-3741-A45D-ECFF85D7F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431834"/>
            <a:ext cx="88209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分組遊戲時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9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組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27 </a:t>
            </a: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個人可以分成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組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9" name="Rectangle 333 205831"/>
          <p:cNvSpPr>
            <a:spLocks noChangeArrowheads="1"/>
          </p:cNvSpPr>
          <p:nvPr/>
        </p:nvSpPr>
        <p:spPr bwMode="auto">
          <a:xfrm>
            <a:off x="791580" y="1341438"/>
            <a:ext cx="86769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把做法用算式記下來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並算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出答案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5" name="Rectangle 333 205831"/>
          <p:cNvSpPr>
            <a:spLocks noChangeArrowheads="1"/>
          </p:cNvSpPr>
          <p:nvPr/>
        </p:nvSpPr>
        <p:spPr bwMode="auto">
          <a:xfrm>
            <a:off x="4630432" y="5553236"/>
            <a:ext cx="4212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__________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46" name="Rectangle 333 205831"/>
          <p:cNvSpPr>
            <a:spLocks noChangeArrowheads="1"/>
          </p:cNvSpPr>
          <p:nvPr/>
        </p:nvSpPr>
        <p:spPr bwMode="auto">
          <a:xfrm>
            <a:off x="6430631" y="5445224"/>
            <a:ext cx="23762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組</a:t>
            </a:r>
          </a:p>
        </p:txBody>
      </p:sp>
      <p:sp>
        <p:nvSpPr>
          <p:cNvPr id="20" name="Rectangle 333 205831"/>
          <p:cNvSpPr>
            <a:spLocks noChangeArrowheads="1"/>
          </p:cNvSpPr>
          <p:nvPr/>
        </p:nvSpPr>
        <p:spPr bwMode="auto">
          <a:xfrm>
            <a:off x="647564" y="3555938"/>
            <a:ext cx="31683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27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9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18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1" name="Rectangle 333 205831"/>
          <p:cNvSpPr>
            <a:spLocks noChangeArrowheads="1"/>
          </p:cNvSpPr>
          <p:nvPr/>
        </p:nvSpPr>
        <p:spPr bwMode="auto">
          <a:xfrm>
            <a:off x="647564" y="4198083"/>
            <a:ext cx="37804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18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9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9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2" name="Rectangle 333 205831"/>
          <p:cNvSpPr>
            <a:spLocks noChangeArrowheads="1"/>
          </p:cNvSpPr>
          <p:nvPr/>
        </p:nvSpPr>
        <p:spPr bwMode="auto">
          <a:xfrm>
            <a:off x="899592" y="4840228"/>
            <a:ext cx="31323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9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9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0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3" name="Rectangle 333 205831"/>
          <p:cNvSpPr>
            <a:spLocks noChangeArrowheads="1"/>
          </p:cNvSpPr>
          <p:nvPr/>
        </p:nvSpPr>
        <p:spPr bwMode="auto">
          <a:xfrm>
            <a:off x="3253941" y="3586716"/>
            <a:ext cx="61065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或用乘法算式記錄</a:t>
            </a:r>
          </a:p>
        </p:txBody>
      </p:sp>
    </p:spTree>
    <p:extLst>
      <p:ext uri="{BB962C8B-B14F-4D97-AF65-F5344CB8AC3E}">
        <p14:creationId xmlns:p14="http://schemas.microsoft.com/office/powerpoint/2010/main" val="113524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0" grpId="0"/>
      <p:bldP spid="21" grpId="0"/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333 205829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P.79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333 5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4</a:t>
            </a:r>
          </a:p>
        </p:txBody>
      </p:sp>
      <p:grpSp>
        <p:nvGrpSpPr>
          <p:cNvPr id="16" name="Group 333 16"/>
          <p:cNvGrpSpPr/>
          <p:nvPr/>
        </p:nvGrpSpPr>
        <p:grpSpPr>
          <a:xfrm>
            <a:off x="253272" y="2564904"/>
            <a:ext cx="428865" cy="441665"/>
            <a:chOff x="320736" y="4160606"/>
            <a:chExt cx="428865" cy="467837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320736" y="4160606"/>
              <a:ext cx="428865" cy="439200"/>
            </a:xfrm>
            <a:prstGeom prst="rect">
              <a:avLst/>
            </a:prstGeom>
          </p:spPr>
        </p:pic>
        <p:sp>
          <p:nvSpPr>
            <p:cNvPr id="18" name="內容版面配置區 4"/>
            <p:cNvSpPr>
              <a:spLocks/>
            </p:cNvSpPr>
            <p:nvPr/>
          </p:nvSpPr>
          <p:spPr bwMode="auto">
            <a:xfrm>
              <a:off x="330919" y="4179873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8" name="Rectangle 7">
            <a:extLst>
              <a:ext uri="{FF2B5EF4-FFF2-40B4-BE49-F238E27FC236}">
                <a16:creationId xmlns:a16="http://schemas.microsoft.com/office/drawing/2014/main" id="{C1231D28-15BE-3741-A45D-ECFF85D7F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431834"/>
            <a:ext cx="932503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個盒子可以裝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顆雞蛋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媽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媽</a:t>
            </a:r>
            <a:endParaRPr lang="en-US" altLang="zh-TW" sz="3600" dirty="0">
              <a:solidFill>
                <a:srgbClr val="0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買了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30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顆雞蛋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可以裝成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盒子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9" name="Rectangle 333 205831"/>
          <p:cNvSpPr>
            <a:spLocks noChangeArrowheads="1"/>
          </p:cNvSpPr>
          <p:nvPr/>
        </p:nvSpPr>
        <p:spPr bwMode="auto">
          <a:xfrm>
            <a:off x="791580" y="1341438"/>
            <a:ext cx="86769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把做法用算式記下來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並算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出答案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0" name="Rectangle 333 205831"/>
          <p:cNvSpPr>
            <a:spLocks noChangeArrowheads="1"/>
          </p:cNvSpPr>
          <p:nvPr/>
        </p:nvSpPr>
        <p:spPr bwMode="auto">
          <a:xfrm>
            <a:off x="647564" y="4041068"/>
            <a:ext cx="31683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30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24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1" name="Rectangle 333 205831"/>
          <p:cNvSpPr>
            <a:spLocks noChangeArrowheads="1"/>
          </p:cNvSpPr>
          <p:nvPr/>
        </p:nvSpPr>
        <p:spPr bwMode="auto">
          <a:xfrm>
            <a:off x="647564" y="4568329"/>
            <a:ext cx="31683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24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18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2" name="Rectangle 333 205831"/>
          <p:cNvSpPr>
            <a:spLocks noChangeArrowheads="1"/>
          </p:cNvSpPr>
          <p:nvPr/>
        </p:nvSpPr>
        <p:spPr bwMode="auto">
          <a:xfrm>
            <a:off x="899592" y="6150114"/>
            <a:ext cx="31323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0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3" name="Rectangle 333 205831"/>
          <p:cNvSpPr>
            <a:spLocks noChangeArrowheads="1"/>
          </p:cNvSpPr>
          <p:nvPr/>
        </p:nvSpPr>
        <p:spPr bwMode="auto">
          <a:xfrm>
            <a:off x="3253941" y="4071846"/>
            <a:ext cx="57825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或用乘法算式</a:t>
            </a:r>
            <a:endParaRPr lang="en-US" altLang="zh-TW" sz="36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記錄</a:t>
            </a:r>
          </a:p>
        </p:txBody>
      </p:sp>
      <p:sp>
        <p:nvSpPr>
          <p:cNvPr id="15" name="Rectangle 333 205831"/>
          <p:cNvSpPr>
            <a:spLocks noChangeArrowheads="1"/>
          </p:cNvSpPr>
          <p:nvPr/>
        </p:nvSpPr>
        <p:spPr bwMode="auto">
          <a:xfrm>
            <a:off x="647564" y="5095590"/>
            <a:ext cx="31683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18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4" name="Rectangle 333 205831"/>
          <p:cNvSpPr>
            <a:spLocks noChangeArrowheads="1"/>
          </p:cNvSpPr>
          <p:nvPr/>
        </p:nvSpPr>
        <p:spPr bwMode="auto">
          <a:xfrm>
            <a:off x="647564" y="5622851"/>
            <a:ext cx="31683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5" name="Rectangle 333 205831"/>
          <p:cNvSpPr>
            <a:spLocks noChangeArrowheads="1"/>
          </p:cNvSpPr>
          <p:nvPr/>
        </p:nvSpPr>
        <p:spPr bwMode="auto">
          <a:xfrm>
            <a:off x="1727685" y="6165304"/>
            <a:ext cx="4212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______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6" name="Rectangle 333 205831"/>
          <p:cNvSpPr>
            <a:spLocks noChangeArrowheads="1"/>
          </p:cNvSpPr>
          <p:nvPr/>
        </p:nvSpPr>
        <p:spPr bwMode="auto">
          <a:xfrm>
            <a:off x="4391979" y="6069486"/>
            <a:ext cx="16201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</a:t>
            </a:r>
          </a:p>
        </p:txBody>
      </p:sp>
    </p:spTree>
    <p:extLst>
      <p:ext uri="{BB962C8B-B14F-4D97-AF65-F5344CB8AC3E}">
        <p14:creationId xmlns:p14="http://schemas.microsoft.com/office/powerpoint/2010/main" val="347299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15" grpId="0"/>
      <p:bldP spid="24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333 205829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P.79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333 5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4</a:t>
            </a:r>
          </a:p>
        </p:txBody>
      </p:sp>
      <p:grpSp>
        <p:nvGrpSpPr>
          <p:cNvPr id="16" name="Group 333 16"/>
          <p:cNvGrpSpPr/>
          <p:nvPr/>
        </p:nvGrpSpPr>
        <p:grpSpPr>
          <a:xfrm>
            <a:off x="253272" y="2564904"/>
            <a:ext cx="428865" cy="441665"/>
            <a:chOff x="320736" y="4160606"/>
            <a:chExt cx="428865" cy="467837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320736" y="4160606"/>
              <a:ext cx="428865" cy="439200"/>
            </a:xfrm>
            <a:prstGeom prst="rect">
              <a:avLst/>
            </a:prstGeom>
          </p:spPr>
        </p:pic>
        <p:sp>
          <p:nvSpPr>
            <p:cNvPr id="18" name="內容版面配置區 4"/>
            <p:cNvSpPr>
              <a:spLocks/>
            </p:cNvSpPr>
            <p:nvPr/>
          </p:nvSpPr>
          <p:spPr bwMode="auto">
            <a:xfrm>
              <a:off x="330919" y="4179873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8" name="Rectangle 7">
            <a:extLst>
              <a:ext uri="{FF2B5EF4-FFF2-40B4-BE49-F238E27FC236}">
                <a16:creationId xmlns:a16="http://schemas.microsoft.com/office/drawing/2014/main" id="{C1231D28-15BE-3741-A45D-ECFF85D7F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431834"/>
            <a:ext cx="88209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條繩子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長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36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公分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公分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剪成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段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可以剪成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段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9" name="Rectangle 333 205831"/>
          <p:cNvSpPr>
            <a:spLocks noChangeArrowheads="1"/>
          </p:cNvSpPr>
          <p:nvPr/>
        </p:nvSpPr>
        <p:spPr bwMode="auto">
          <a:xfrm>
            <a:off x="791580" y="1341438"/>
            <a:ext cx="86769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把做法用算式記下來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並算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出答案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5" name="Rectangle 333 205831"/>
          <p:cNvSpPr>
            <a:spLocks noChangeArrowheads="1"/>
          </p:cNvSpPr>
          <p:nvPr/>
        </p:nvSpPr>
        <p:spPr bwMode="auto">
          <a:xfrm>
            <a:off x="4630432" y="5553236"/>
            <a:ext cx="4212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__________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46" name="Rectangle 333 205831"/>
          <p:cNvSpPr>
            <a:spLocks noChangeArrowheads="1"/>
          </p:cNvSpPr>
          <p:nvPr/>
        </p:nvSpPr>
        <p:spPr bwMode="auto">
          <a:xfrm>
            <a:off x="6430631" y="5445224"/>
            <a:ext cx="23762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段</a:t>
            </a:r>
          </a:p>
        </p:txBody>
      </p:sp>
      <p:sp>
        <p:nvSpPr>
          <p:cNvPr id="20" name="Rectangle 333 205831"/>
          <p:cNvSpPr>
            <a:spLocks noChangeArrowheads="1"/>
          </p:cNvSpPr>
          <p:nvPr/>
        </p:nvSpPr>
        <p:spPr bwMode="auto">
          <a:xfrm>
            <a:off x="647564" y="3501008"/>
            <a:ext cx="31683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36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30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1" name="Rectangle 333 205831"/>
          <p:cNvSpPr>
            <a:spLocks noChangeArrowheads="1"/>
          </p:cNvSpPr>
          <p:nvPr/>
        </p:nvSpPr>
        <p:spPr bwMode="auto">
          <a:xfrm>
            <a:off x="647564" y="4030829"/>
            <a:ext cx="37804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30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24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2" name="Rectangle 333 205831"/>
          <p:cNvSpPr>
            <a:spLocks noChangeArrowheads="1"/>
          </p:cNvSpPr>
          <p:nvPr/>
        </p:nvSpPr>
        <p:spPr bwMode="auto">
          <a:xfrm>
            <a:off x="899592" y="6150114"/>
            <a:ext cx="31323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0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3" name="Rectangle 333 205831"/>
          <p:cNvSpPr>
            <a:spLocks noChangeArrowheads="1"/>
          </p:cNvSpPr>
          <p:nvPr/>
        </p:nvSpPr>
        <p:spPr bwMode="auto">
          <a:xfrm>
            <a:off x="3253941" y="3531786"/>
            <a:ext cx="61065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或用乘法算式記錄</a:t>
            </a:r>
          </a:p>
        </p:txBody>
      </p:sp>
      <p:sp>
        <p:nvSpPr>
          <p:cNvPr id="15" name="Rectangle 333 205831"/>
          <p:cNvSpPr>
            <a:spLocks noChangeArrowheads="1"/>
          </p:cNvSpPr>
          <p:nvPr/>
        </p:nvSpPr>
        <p:spPr bwMode="auto">
          <a:xfrm>
            <a:off x="647564" y="4560650"/>
            <a:ext cx="37804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24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18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4" name="Rectangle 333 205831"/>
          <p:cNvSpPr>
            <a:spLocks noChangeArrowheads="1"/>
          </p:cNvSpPr>
          <p:nvPr/>
        </p:nvSpPr>
        <p:spPr bwMode="auto">
          <a:xfrm>
            <a:off x="647564" y="5090471"/>
            <a:ext cx="37804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18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5" name="Rectangle 333 205831"/>
          <p:cNvSpPr>
            <a:spLocks noChangeArrowheads="1"/>
          </p:cNvSpPr>
          <p:nvPr/>
        </p:nvSpPr>
        <p:spPr bwMode="auto">
          <a:xfrm>
            <a:off x="647564" y="5620292"/>
            <a:ext cx="37804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2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0" grpId="0"/>
      <p:bldP spid="21" grpId="0"/>
      <p:bldP spid="22" grpId="0"/>
      <p:bldP spid="23" grpId="0"/>
      <p:bldP spid="15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324600"/>
            <a:ext cx="17526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099" name="Rectangle 6"/>
              <p:cNvSpPr>
                <a:spLocks noChangeArrowheads="1"/>
              </p:cNvSpPr>
              <p:nvPr/>
            </p:nvSpPr>
            <p:spPr bwMode="auto">
              <a:xfrm>
                <a:off x="1143000" y="1985973"/>
                <a:ext cx="7467600" cy="3970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zh-TW" altLang="en-US" sz="28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  <a:p>
                <a:pPr eaLnBrk="1" hangingPunct="1"/>
                <a:r>
                  <a:rPr lang="en-US" altLang="zh-TW" sz="2800" dirty="0"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12</a:t>
                </a:r>
                <a:r>
                  <a:rPr lang="zh-TW" altLang="en-US" sz="2800" dirty="0"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個布丁，每</a:t>
                </a:r>
                <a:r>
                  <a:rPr lang="en-US" altLang="zh-TW" sz="2800" dirty="0"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4</a:t>
                </a:r>
                <a:r>
                  <a:rPr lang="zh-TW" altLang="en-US" sz="2800" dirty="0"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個裝一盒，可以裝成幾盒？</a:t>
                </a:r>
                <a:endParaRPr lang="en-US" altLang="zh-TW" sz="28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  <a:p>
                <a:pPr eaLnBrk="1" hangingPunct="1"/>
                <a:r>
                  <a:rPr lang="zh-TW" altLang="en-US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減法計算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: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                               乘法計算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:</a:t>
                </a:r>
              </a:p>
              <a:p>
                <a:pPr eaLnBrk="1" hangingPunct="1"/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12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4=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8  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                             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altLang="zh-TW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1=4</m:t>
                    </m:r>
                  </m:oMath>
                </a14:m>
                <a:endParaRPr lang="en-US" altLang="zh-TW" sz="2800" dirty="0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  <a:p>
                <a:pPr eaLnBrk="1" hangingPunct="1"/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8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−4</m:t>
                    </m:r>
                    <m:r>
                      <a:rPr lang="en-US" altLang="zh-TW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altLang="zh-TW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4                                    4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altLang="zh-TW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8</a:t>
                </a:r>
              </a:p>
              <a:p>
                <a:pPr eaLnBrk="1" hangingPunct="1"/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4</a:t>
                </a:r>
                <a14:m>
                  <m:oMath xmlns:m="http://schemas.openxmlformats.org/officeDocument/2006/math">
                    <m:r>
                      <a:rPr lang="en-US" altLang="zh-TW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4=</m:t>
                    </m:r>
                    <m:r>
                      <a:rPr lang="en-US" altLang="zh-TW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                               4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3</a:t>
                </a:r>
                <a14:m>
                  <m:oMath xmlns:m="http://schemas.openxmlformats.org/officeDocument/2006/math">
                    <m:r>
                      <a:rPr lang="en-US" altLang="zh-TW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12     </a:t>
                </a:r>
              </a:p>
              <a:p>
                <a:pPr eaLnBrk="1" hangingPunct="1"/>
                <a:endParaRPr lang="en-US" altLang="zh-TW" sz="2800" dirty="0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  <a:p>
                <a:pPr eaLnBrk="1" hangingPunct="1"/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  4  × 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  <a:cs typeface="Times New Roman" pitchFamily="18" charset="0"/>
                  </a:rPr>
                  <a:t>(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 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3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  <a:cs typeface="Times New Roman" pitchFamily="18" charset="0"/>
                  </a:rPr>
                  <a:t> 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  <a:cs typeface="Times New Roman" pitchFamily="18" charset="0"/>
                  </a:rPr>
                  <a:t>)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  <a:cs typeface="Times New Roman" pitchFamily="18" charset="0"/>
                  </a:rPr>
                  <a:t> 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＝  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12</a:t>
                </a:r>
              </a:p>
              <a:p>
                <a:pPr eaLnBrk="1" hangingPunct="1"/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	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                              答：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3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盒</a:t>
                </a:r>
              </a:p>
            </p:txBody>
          </p:sp>
        </mc:Choice>
        <mc:Fallback>
          <p:sp>
            <p:nvSpPr>
              <p:cNvPr id="409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1985973"/>
                <a:ext cx="7467600" cy="3970318"/>
              </a:xfrm>
              <a:prstGeom prst="rect">
                <a:avLst/>
              </a:prstGeom>
              <a:blipFill>
                <a:blip r:embed="rId3"/>
                <a:stretch>
                  <a:fillRect l="-1714" b="-38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323528" y="467740"/>
            <a:ext cx="480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第九單元  </a:t>
            </a:r>
            <a:r>
              <a:rPr lang="en-US" altLang="en-US" sz="3200" b="1" dirty="0" err="1">
                <a:latin typeface="標楷體" pitchFamily="65" charset="-120"/>
                <a:ea typeface="標楷體" pitchFamily="65" charset="-120"/>
              </a:rPr>
              <a:t>分裝與平分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1" name="Rectangle 21"/>
          <p:cNvSpPr>
            <a:spLocks noChangeArrowheads="1"/>
          </p:cNvSpPr>
          <p:nvPr/>
        </p:nvSpPr>
        <p:spPr bwMode="auto">
          <a:xfrm>
            <a:off x="1136650" y="1885950"/>
            <a:ext cx="287338" cy="0"/>
          </a:xfrm>
          <a:prstGeom prst="rect">
            <a:avLst/>
          </a:prstGeom>
          <a:solidFill>
            <a:srgbClr val="E5B8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4102" name="Rectangle 128"/>
          <p:cNvSpPr>
            <a:spLocks noChangeArrowheads="1"/>
          </p:cNvSpPr>
          <p:nvPr/>
        </p:nvSpPr>
        <p:spPr bwMode="auto">
          <a:xfrm>
            <a:off x="2997200" y="1876425"/>
            <a:ext cx="200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2" name="圓角矩形圖說文字 1"/>
          <p:cNvSpPr/>
          <p:nvPr/>
        </p:nvSpPr>
        <p:spPr>
          <a:xfrm>
            <a:off x="1280319" y="5575523"/>
            <a:ext cx="792163" cy="431800"/>
          </a:xfrm>
          <a:prstGeom prst="wedgeRoundRectCallout">
            <a:avLst>
              <a:gd name="adj1" fmla="val -10851"/>
              <a:gd name="adj2" fmla="val -86723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</a:p>
        </p:txBody>
      </p:sp>
      <p:sp>
        <p:nvSpPr>
          <p:cNvPr id="10" name="圓角矩形圖說文字 1"/>
          <p:cNvSpPr/>
          <p:nvPr/>
        </p:nvSpPr>
        <p:spPr>
          <a:xfrm>
            <a:off x="3585943" y="5524491"/>
            <a:ext cx="792163" cy="431800"/>
          </a:xfrm>
          <a:prstGeom prst="wedgeRoundRectCallout">
            <a:avLst>
              <a:gd name="adj1" fmla="val -10851"/>
              <a:gd name="adj2" fmla="val -86723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221248" y="378768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裝一盒用</a:t>
            </a:r>
            <a:r>
              <a:rPr lang="en-US" altLang="zh-TW" dirty="0"/>
              <a:t>4</a:t>
            </a:r>
            <a:r>
              <a:rPr lang="zh-TW" altLang="en-US" dirty="0"/>
              <a:t>個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197006" y="4212835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裝二盒用</a:t>
            </a:r>
            <a:r>
              <a:rPr lang="en-US" altLang="zh-TW" dirty="0"/>
              <a:t>4</a:t>
            </a:r>
            <a:r>
              <a:rPr lang="zh-TW" altLang="en-US" dirty="0"/>
              <a:t>個的 </a:t>
            </a:r>
            <a:r>
              <a:rPr lang="en-US" altLang="zh-TW" dirty="0"/>
              <a:t>2</a:t>
            </a:r>
            <a:r>
              <a:rPr lang="zh-TW" altLang="en-US" dirty="0"/>
              <a:t>倍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197225" y="46578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裝三盒用</a:t>
            </a:r>
            <a:r>
              <a:rPr lang="en-US" altLang="zh-TW" dirty="0"/>
              <a:t>4</a:t>
            </a:r>
            <a:r>
              <a:rPr lang="zh-TW" altLang="en-US" dirty="0"/>
              <a:t>個的</a:t>
            </a:r>
            <a:r>
              <a:rPr lang="en-US" altLang="zh-TW" dirty="0"/>
              <a:t>3</a:t>
            </a:r>
            <a:r>
              <a:rPr lang="zh-TW" altLang="en-US" dirty="0"/>
              <a:t>倍</a:t>
            </a:r>
          </a:p>
        </p:txBody>
      </p:sp>
    </p:spTree>
    <p:extLst>
      <p:ext uri="{BB962C8B-B14F-4D97-AF65-F5344CB8AC3E}">
        <p14:creationId xmlns:p14="http://schemas.microsoft.com/office/powerpoint/2010/main" val="3098523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3 205831">
            <a:extLst>
              <a:ext uri="{FF2B5EF4-FFF2-40B4-BE49-F238E27FC236}">
                <a16:creationId xmlns:a16="http://schemas.microsoft.com/office/drawing/2014/main" id="{BF9B4200-08D1-49BD-B062-4A46D7738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628" y="1720840"/>
            <a:ext cx="957706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若有寫錯的，</a:t>
            </a:r>
            <a:endParaRPr lang="en-US" altLang="zh-TW" sz="54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請更改，</a:t>
            </a:r>
            <a:endParaRPr lang="en-US" altLang="zh-TW" sz="54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思考後，</a:t>
            </a:r>
            <a:endParaRPr lang="en-US" altLang="zh-TW" sz="54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再計算一次喔</a:t>
            </a:r>
            <a:r>
              <a:rPr lang="en-US" altLang="zh-TW" sz="54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!</a:t>
            </a:r>
            <a:endParaRPr lang="zh-TW" altLang="en-US" sz="5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836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3 205831">
            <a:extLst>
              <a:ext uri="{FF2B5EF4-FFF2-40B4-BE49-F238E27FC236}">
                <a16:creationId xmlns:a16="http://schemas.microsoft.com/office/drawing/2014/main" id="{BF9B4200-08D1-49BD-B062-4A46D7738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684" y="2204864"/>
            <a:ext cx="957706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5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下課了</a:t>
            </a:r>
            <a:r>
              <a:rPr lang="en-US" altLang="zh-TW" sz="5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!!!</a:t>
            </a:r>
          </a:p>
          <a:p>
            <a:endParaRPr lang="zh-TW" altLang="en-US" sz="5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24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324600"/>
            <a:ext cx="17526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495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第九單元  </a:t>
            </a:r>
            <a:r>
              <a:rPr lang="en-US" altLang="en-US" sz="3200" b="1" dirty="0" err="1">
                <a:latin typeface="標楷體" pitchFamily="65" charset="-120"/>
                <a:ea typeface="標楷體" pitchFamily="65" charset="-120"/>
              </a:rPr>
              <a:t>分裝與平分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533400" y="1099089"/>
            <a:ext cx="769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例如：</a:t>
            </a:r>
            <a:r>
              <a:rPr lang="en-US" altLang="zh-TW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36</a:t>
            </a: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顆蘋果，每</a:t>
            </a:r>
            <a:r>
              <a:rPr lang="en-US" altLang="zh-TW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顆裝一盒，可以裝成幾盒？</a:t>
            </a: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066800" y="4985547"/>
            <a:ext cx="6629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×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36</a:t>
            </a:r>
          </a:p>
          <a:p>
            <a:pPr algn="r" eaLnBrk="1" hangingPunct="1"/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答：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盒</a:t>
            </a:r>
            <a:endParaRPr lang="zh-TW" altLang="en-US" sz="2800" dirty="0">
              <a:ea typeface="標楷體" pitchFamily="65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022EB7F-A82F-4805-A68A-B20C00E8BC35}"/>
                  </a:ext>
                </a:extLst>
              </p:cNvPr>
              <p:cNvSpPr/>
              <p:nvPr/>
            </p:nvSpPr>
            <p:spPr>
              <a:xfrm>
                <a:off x="1066800" y="2967334"/>
                <a:ext cx="701040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altLang="zh-TW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6− </m:t>
                    </m:r>
                    <m:r>
                      <a:rPr lang="en-US" altLang="zh-TW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9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27  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                             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9</a:t>
                </a:r>
                <a14:m>
                  <m:oMath xmlns:m="http://schemas.openxmlformats.org/officeDocument/2006/math">
                    <m:r>
                      <a:rPr lang="en-US" altLang="zh-TW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×1=</m:t>
                    </m:r>
                  </m:oMath>
                </a14:m>
                <a:r>
                  <a:rPr lang="zh-TW" altLang="en-US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  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9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27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9=</m:t>
                    </m:r>
                    <m:r>
                      <a:rPr lang="en-US" altLang="zh-TW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8</m:t>
                    </m:r>
                    <m:r>
                      <a:rPr lang="zh-TW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9×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altLang="zh-TW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18</a:t>
                </a:r>
              </a:p>
              <a:p>
                <a:pPr eaLnBrk="1" hangingPunct="1"/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8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 </m:t>
                    </m:r>
                    <m:r>
                      <a:rPr lang="en-US" altLang="zh-TW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9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zh-TW" altLang="en-US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  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9                             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 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9</a:t>
                </a:r>
                <a14:m>
                  <m:oMath xmlns:m="http://schemas.openxmlformats.org/officeDocument/2006/math">
                    <m:r>
                      <a:rPr lang="zh-TW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3</a:t>
                </a:r>
                <a14:m>
                  <m:oMath xmlns:m="http://schemas.openxmlformats.org/officeDocument/2006/math">
                    <m:r>
                      <a:rPr lang="en-US" altLang="zh-TW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27   </a:t>
                </a:r>
              </a:p>
              <a:p>
                <a:r>
                  <a:rPr lang="zh-TW" altLang="en-US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 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9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9=</m:t>
                    </m:r>
                  </m:oMath>
                </a14:m>
                <a:r>
                  <a:rPr lang="zh-TW" altLang="en-US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  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0                                9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3</a:t>
                </a:r>
                <a14:m>
                  <m:oMath xmlns:m="http://schemas.openxmlformats.org/officeDocument/2006/math">
                    <m:r>
                      <a:rPr lang="en-US" altLang="zh-TW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36       </a:t>
                </a: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022EB7F-A82F-4805-A68A-B20C00E8BC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967334"/>
                <a:ext cx="7010400" cy="1815882"/>
              </a:xfrm>
              <a:prstGeom prst="rect">
                <a:avLst/>
              </a:prstGeom>
              <a:blipFill>
                <a:blip r:embed="rId3"/>
                <a:stretch>
                  <a:fillRect l="-1739" t="-3691" r="-4261" b="-83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6E82F0DD-810F-4F8D-9A20-A41A89E4C4BB}"/>
              </a:ext>
            </a:extLst>
          </p:cNvPr>
          <p:cNvSpPr/>
          <p:nvPr/>
        </p:nvSpPr>
        <p:spPr>
          <a:xfrm>
            <a:off x="1066800" y="1925817"/>
            <a:ext cx="6128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減法計算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                   乘法計算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324600"/>
            <a:ext cx="17526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495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第九單元  </a:t>
            </a:r>
            <a:r>
              <a:rPr lang="en-US" altLang="en-US" sz="3200" b="1" dirty="0" err="1">
                <a:latin typeface="標楷體" pitchFamily="65" charset="-120"/>
                <a:ea typeface="標楷體" pitchFamily="65" charset="-120"/>
              </a:rPr>
              <a:t>分裝與平分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1447800" y="5732400"/>
            <a:ext cx="64005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×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 答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anose="05000000000000000000" pitchFamily="2" charset="2"/>
              </a:rPr>
              <a:t>: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anose="05000000000000000000" pitchFamily="2" charset="2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anose="05000000000000000000" pitchFamily="2" charset="2"/>
              </a:rPr>
              <a:t>       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anose="05000000000000000000" pitchFamily="2" charset="2"/>
              </a:rPr>
              <a:t>)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組</a:t>
            </a:r>
            <a:endParaRPr lang="zh-TW" altLang="en-US" dirty="0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609600" y="1166992"/>
            <a:ext cx="79248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類題：有</a:t>
            </a:r>
            <a:r>
              <a:rPr lang="en-US" altLang="zh-TW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</a:t>
            </a: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人，每</a:t>
            </a:r>
            <a:r>
              <a:rPr lang="en-US" altLang="zh-TW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人分一組，可以分成幾組？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7398908-74E0-4C5D-9BFC-BD346E7A8BF2}"/>
                  </a:ext>
                </a:extLst>
              </p:cNvPr>
              <p:cNvSpPr/>
              <p:nvPr/>
            </p:nvSpPr>
            <p:spPr>
              <a:xfrm>
                <a:off x="1066800" y="2762127"/>
                <a:ext cx="70104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altLang="zh-TW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0− </m:t>
                    </m:r>
                    <m:r>
                      <a:rPr lang="en-US" altLang="zh-TW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 (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      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) 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                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altLang="zh-TW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altLang="zh-TW" sz="2800" dirty="0">
                        <a:solidFill>
                          <a:srgbClr val="FF0000"/>
                        </a:solidFill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  <a:cs typeface="Times New Roman" pitchFamily="18" charset="0"/>
                      </a:rPr>
                      <m:t>(</m:t>
                    </m:r>
                    <m:r>
                      <a:rPr lang="zh-TW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      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zh-TW" altLang="en-US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    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5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25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5=</m:t>
                    </m:r>
                    <m:r>
                      <a:rPr lang="en-US" altLang="zh-TW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  <m:r>
                      <a:rPr lang="zh-TW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  <m:r>
                      <a:rPr lang="en-US" altLang="zh-TW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zh-TW" altLang="en-US" sz="28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      </m:t>
                    </m:r>
                    <m:r>
                      <a:rPr lang="en-US" altLang="zh-TW" sz="28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  <m:r>
                      <a:rPr lang="en-US" altLang="zh-TW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=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 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 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10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zh-TW" sz="28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altLang="zh-TW" sz="28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altLang="zh-TW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 </m:t>
                    </m:r>
                    <m:r>
                      <a:rPr lang="en-US" altLang="zh-TW" sz="28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  <m:r>
                      <a:rPr lang="en-US" altLang="zh-TW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=(</m:t>
                    </m:r>
                    <m:r>
                      <a:rPr lang="zh-TW" alt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      </m:t>
                    </m:r>
                    <m:r>
                      <a:rPr lang="en-US" altLang="zh-TW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  <m:r>
                      <a:rPr lang="zh-TW" alt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                  </m:t>
                    </m:r>
                    <m:r>
                      <a:rPr lang="en-US" altLang="zh-TW" sz="28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zh-TW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      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  <m:r>
                      <a:rPr lang="en-US" altLang="zh-TW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 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 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15   </a:t>
                </a:r>
              </a:p>
              <a:p>
                <a:r>
                  <a:rPr lang="en-US" altLang="zh-TW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15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5=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      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TW" altLang="en-US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                 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zh-TW" alt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 </m:t>
                    </m:r>
                    <m:r>
                      <a:rPr lang="zh-TW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  <m:r>
                      <a:rPr lang="en-US" altLang="zh-TW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 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 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20</a:t>
                </a:r>
              </a:p>
              <a:p>
                <a:r>
                  <a:rPr lang="en-US" altLang="zh-TW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10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zh-TW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      </m:t>
                    </m:r>
                    <m:r>
                      <a:rPr lang="en-US" altLang="zh-TW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TW" altLang="en-US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      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 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          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zh-TW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      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  <m:r>
                      <a:rPr lang="en-US" altLang="zh-TW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 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 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25</a:t>
                </a:r>
              </a:p>
              <a:p>
                <a:r>
                  <a:rPr lang="zh-TW" altLang="en-US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  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5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 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5=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zh-TW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      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                5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zh-TW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      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  <m:r>
                      <a:rPr lang="en-US" altLang="zh-TW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 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 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書法中楷（注音一）" panose="02010609010101010101" pitchFamily="49" charset="-120"/>
                    <a:ea typeface="書法中楷（注音一）" panose="02010609010101010101" pitchFamily="49" charset="-120"/>
                    <a:cs typeface="Times New Roman" pitchFamily="18" charset="0"/>
                  </a:rPr>
                  <a:t>30   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7398908-74E0-4C5D-9BFC-BD346E7A8B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762127"/>
                <a:ext cx="7010400" cy="2677656"/>
              </a:xfrm>
              <a:prstGeom prst="rect">
                <a:avLst/>
              </a:prstGeom>
              <a:blipFill>
                <a:blip r:embed="rId3"/>
                <a:stretch>
                  <a:fillRect l="-1739" t="-2733" b="-50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73954AB5-319F-4F91-9F26-26B6160CA635}"/>
              </a:ext>
            </a:extLst>
          </p:cNvPr>
          <p:cNvSpPr/>
          <p:nvPr/>
        </p:nvSpPr>
        <p:spPr>
          <a:xfrm>
            <a:off x="1066800" y="1925817"/>
            <a:ext cx="6128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減法計算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                   乘法計算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4145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3124E803-796D-4113-A0C5-1ED68A3DA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132856"/>
            <a:ext cx="889248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60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第九單元  </a:t>
            </a:r>
            <a:endParaRPr lang="en-US" altLang="zh-TW" sz="60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TW" altLang="en-US" sz="60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習作</a:t>
            </a:r>
            <a:r>
              <a:rPr lang="en-US" altLang="zh-TW" sz="60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76-79</a:t>
            </a:r>
            <a:r>
              <a:rPr lang="zh-TW" altLang="en-US" sz="60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</a:t>
            </a:r>
          </a:p>
        </p:txBody>
      </p:sp>
    </p:spTree>
    <p:extLst>
      <p:ext uri="{BB962C8B-B14F-4D97-AF65-F5344CB8AC3E}">
        <p14:creationId xmlns:p14="http://schemas.microsoft.com/office/powerpoint/2010/main" val="2699764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333 205829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P.76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333 5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1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253272" y="2012647"/>
            <a:ext cx="9611316" cy="1200329"/>
            <a:chOff x="253272" y="2012647"/>
            <a:chExt cx="9611316" cy="1200329"/>
          </a:xfrm>
        </p:grpSpPr>
        <p:grpSp>
          <p:nvGrpSpPr>
            <p:cNvPr id="16" name="Group 333 16"/>
            <p:cNvGrpSpPr/>
            <p:nvPr/>
          </p:nvGrpSpPr>
          <p:grpSpPr>
            <a:xfrm>
              <a:off x="253272" y="2142549"/>
              <a:ext cx="428865" cy="475204"/>
              <a:chOff x="320736" y="4160606"/>
              <a:chExt cx="428865" cy="475204"/>
            </a:xfrm>
          </p:grpSpPr>
          <p:pic>
            <p:nvPicPr>
              <p:cNvPr id="17" name="圖片 1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5652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9" t="9400" r="8868" b="6926"/>
              <a:stretch/>
            </p:blipFill>
            <p:spPr>
              <a:xfrm>
                <a:off x="320736" y="4160606"/>
                <a:ext cx="428865" cy="439200"/>
              </a:xfrm>
              <a:prstGeom prst="rect">
                <a:avLst/>
              </a:prstGeom>
            </p:spPr>
          </p:pic>
          <p:sp>
            <p:nvSpPr>
              <p:cNvPr id="18" name="內容版面配置區 4"/>
              <p:cNvSpPr>
                <a:spLocks/>
              </p:cNvSpPr>
              <p:nvPr/>
            </p:nvSpPr>
            <p:spPr bwMode="auto">
              <a:xfrm>
                <a:off x="330919" y="4187240"/>
                <a:ext cx="360995" cy="44857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 typeface="Arial" charset="0"/>
                  <a:buNone/>
                </a:pPr>
                <a:r>
                  <a:rPr kumimoji="0" lang="en-US" altLang="zh-TW" sz="3200" b="1" dirty="0">
                    <a:ln w="28575">
                      <a:noFill/>
                    </a:ln>
                    <a:solidFill>
                      <a:srgbClr val="0C4DA0"/>
                    </a:solidFill>
                    <a:latin typeface="Arial" panose="020B0604020202020204" pitchFamily="34" charset="0"/>
                    <a:ea typeface="華康標楷W5注音" pitchFamily="66" charset="-12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28" name="Rectangle 7">
              <a:extLst>
                <a:ext uri="{FF2B5EF4-FFF2-40B4-BE49-F238E27FC236}">
                  <a16:creationId xmlns:a16="http://schemas.microsoft.com/office/drawing/2014/main" id="{C1231D28-15BE-3741-A45D-ECFF85D7F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564" y="2012647"/>
              <a:ext cx="9217024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有</a:t>
              </a:r>
              <a:r>
                <a:rPr lang="en-US" altLang="zh-TW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24</a:t>
              </a:r>
              <a:r>
                <a:rPr lang="zh-TW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顆果凍</a:t>
              </a:r>
              <a:r>
                <a: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，</a:t>
              </a:r>
              <a:r>
                <a:rPr lang="zh-TW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每</a:t>
              </a:r>
              <a:r>
                <a:rPr lang="en-US" altLang="zh-TW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4</a:t>
              </a:r>
              <a:r>
                <a:rPr lang="zh-TW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顆裝成</a:t>
              </a:r>
              <a:r>
                <a:rPr lang="en-US" altLang="zh-TW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1</a:t>
              </a:r>
              <a:r>
                <a:rPr lang="zh-TW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袋</a:t>
              </a:r>
              <a:r>
                <a: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，</a:t>
              </a:r>
              <a:endPara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可以裝成</a:t>
              </a:r>
              <a:r>
                <a:rPr lang="zh-TW" altLang="en-US" sz="3600" dirty="0">
                  <a:solidFill>
                    <a:srgbClr val="000000"/>
                  </a:solidFill>
                  <a:latin typeface="書法中楷（破音二）" panose="02010609010101010101" pitchFamily="49" charset="-120"/>
                  <a:ea typeface="書法中楷（破音二）" panose="02010609010101010101" pitchFamily="49" charset="-120"/>
                  <a:cs typeface="Times New Roman" panose="02020603050405020304" pitchFamily="18" charset="0"/>
                </a:rPr>
                <a:t>幾</a:t>
              </a:r>
              <a:r>
                <a:rPr lang="zh-TW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袋</a:t>
              </a:r>
              <a:r>
                <a: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？</a:t>
              </a: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8667"/>
            <a:ext cx="2412268" cy="926057"/>
          </a:xfrm>
          <a:prstGeom prst="rect">
            <a:avLst/>
          </a:prstGeom>
        </p:spPr>
      </p:pic>
      <p:sp>
        <p:nvSpPr>
          <p:cNvPr id="38" name="Rectangle 333 205831"/>
          <p:cNvSpPr>
            <a:spLocks noChangeArrowheads="1"/>
          </p:cNvSpPr>
          <p:nvPr/>
        </p:nvSpPr>
        <p:spPr bwMode="auto">
          <a:xfrm>
            <a:off x="791580" y="1341438"/>
            <a:ext cx="79928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圈圈看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再回答問題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7" y="3342878"/>
            <a:ext cx="8694073" cy="2253670"/>
          </a:xfrm>
          <a:prstGeom prst="rect">
            <a:avLst/>
          </a:prstGeom>
        </p:spPr>
      </p:pic>
      <p:sp>
        <p:nvSpPr>
          <p:cNvPr id="61" name="Rectangle 333 205831"/>
          <p:cNvSpPr>
            <a:spLocks noChangeArrowheads="1"/>
          </p:cNvSpPr>
          <p:nvPr/>
        </p:nvSpPr>
        <p:spPr bwMode="auto">
          <a:xfrm>
            <a:off x="2987824" y="6165304"/>
            <a:ext cx="4212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__________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80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333 205829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P.76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333 5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1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253272" y="2012647"/>
            <a:ext cx="9611316" cy="1754326"/>
            <a:chOff x="253272" y="2012647"/>
            <a:chExt cx="9611316" cy="1754326"/>
          </a:xfrm>
        </p:grpSpPr>
        <p:grpSp>
          <p:nvGrpSpPr>
            <p:cNvPr id="16" name="Group 333 16"/>
            <p:cNvGrpSpPr/>
            <p:nvPr/>
          </p:nvGrpSpPr>
          <p:grpSpPr>
            <a:xfrm>
              <a:off x="253272" y="2142549"/>
              <a:ext cx="428865" cy="475204"/>
              <a:chOff x="320736" y="4160606"/>
              <a:chExt cx="428865" cy="475204"/>
            </a:xfrm>
          </p:grpSpPr>
          <p:pic>
            <p:nvPicPr>
              <p:cNvPr id="17" name="圖片 1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5652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9" t="9400" r="8868" b="6926"/>
              <a:stretch/>
            </p:blipFill>
            <p:spPr>
              <a:xfrm>
                <a:off x="320736" y="4160606"/>
                <a:ext cx="428865" cy="439200"/>
              </a:xfrm>
              <a:prstGeom prst="rect">
                <a:avLst/>
              </a:prstGeom>
            </p:spPr>
          </p:pic>
          <p:sp>
            <p:nvSpPr>
              <p:cNvPr id="18" name="內容版面配置區 4"/>
              <p:cNvSpPr>
                <a:spLocks/>
              </p:cNvSpPr>
              <p:nvPr/>
            </p:nvSpPr>
            <p:spPr bwMode="auto">
              <a:xfrm>
                <a:off x="330919" y="4187240"/>
                <a:ext cx="360995" cy="44857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 typeface="Arial" charset="0"/>
                  <a:buNone/>
                </a:pPr>
                <a:r>
                  <a:rPr kumimoji="0" lang="en-US" altLang="zh-TW" sz="3200" b="1" dirty="0">
                    <a:ln w="28575">
                      <a:noFill/>
                    </a:ln>
                    <a:solidFill>
                      <a:srgbClr val="0C4DA0"/>
                    </a:solidFill>
                    <a:latin typeface="Arial" panose="020B0604020202020204" pitchFamily="34" charset="0"/>
                    <a:ea typeface="華康標楷W5注音" pitchFamily="66" charset="-12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28" name="Rectangle 7">
              <a:extLst>
                <a:ext uri="{FF2B5EF4-FFF2-40B4-BE49-F238E27FC236}">
                  <a16:creationId xmlns:a16="http://schemas.microsoft.com/office/drawing/2014/main" id="{C1231D28-15BE-3741-A45D-ECFF85D7F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564" y="2012647"/>
              <a:ext cx="9217024" cy="175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dirty="0">
                  <a:solidFill>
                    <a:srgbClr val="000000"/>
                  </a:solidFill>
                  <a:latin typeface="書法中楷（破音二）" panose="02010609010101010101" pitchFamily="49" charset="-120"/>
                  <a:ea typeface="書法中楷（破音二）" panose="02010609010101010101" pitchFamily="49" charset="-120"/>
                  <a:cs typeface="Times New Roman" panose="02020603050405020304" pitchFamily="18" charset="0"/>
                </a:rPr>
                <a:t>教</a:t>
              </a:r>
              <a:r>
                <a:rPr lang="zh-TW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室裡有</a:t>
              </a:r>
              <a:r>
                <a:rPr lang="en-US" altLang="zh-TW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20</a:t>
              </a:r>
              <a:r>
                <a:rPr lang="zh-TW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個小朋友</a:t>
              </a:r>
              <a:r>
                <a: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，</a:t>
              </a:r>
              <a:r>
                <a:rPr lang="zh-TW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每</a:t>
              </a:r>
              <a:r>
                <a:rPr lang="en-US" altLang="zh-TW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5</a:t>
              </a:r>
              <a:r>
                <a:rPr lang="zh-TW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個</a:t>
              </a:r>
              <a:endPara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endParaRPr>
            </a:p>
            <a:p>
              <a:r>
                <a:rPr lang="zh-TW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小朋友分成</a:t>
              </a:r>
              <a:r>
                <a:rPr lang="en-US" altLang="zh-TW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1</a:t>
              </a:r>
              <a:r>
                <a:rPr lang="zh-TW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組</a:t>
              </a:r>
              <a:r>
                <a: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，</a:t>
              </a:r>
              <a:r>
                <a:rPr lang="zh-TW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可以分成</a:t>
              </a:r>
              <a:r>
                <a:rPr lang="zh-TW" altLang="en-US" sz="3600" dirty="0">
                  <a:solidFill>
                    <a:srgbClr val="000000"/>
                  </a:solidFill>
                  <a:latin typeface="書法中楷（破音二）" panose="02010609010101010101" pitchFamily="49" charset="-120"/>
                  <a:ea typeface="書法中楷（破音二）" panose="02010609010101010101" pitchFamily="49" charset="-120"/>
                  <a:cs typeface="Times New Roman" panose="02020603050405020304" pitchFamily="18" charset="0"/>
                </a:rPr>
                <a:t>幾</a:t>
              </a:r>
              <a:endParaRPr lang="en-US" altLang="zh-TW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endParaRPr>
            </a:p>
            <a:p>
              <a:r>
                <a:rPr lang="zh-TW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組</a:t>
              </a:r>
              <a:r>
                <a: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？</a:t>
              </a:r>
            </a:p>
          </p:txBody>
        </p:sp>
      </p:grpSp>
      <p:sp>
        <p:nvSpPr>
          <p:cNvPr id="38" name="Rectangle 333 205831"/>
          <p:cNvSpPr>
            <a:spLocks noChangeArrowheads="1"/>
          </p:cNvSpPr>
          <p:nvPr/>
        </p:nvSpPr>
        <p:spPr bwMode="auto">
          <a:xfrm>
            <a:off x="791580" y="1341438"/>
            <a:ext cx="79928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圈圈看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再回答問題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"/>
          <a:stretch/>
        </p:blipFill>
        <p:spPr>
          <a:xfrm>
            <a:off x="863588" y="3685089"/>
            <a:ext cx="7997091" cy="2499085"/>
          </a:xfrm>
          <a:prstGeom prst="rect">
            <a:avLst/>
          </a:prstGeom>
        </p:spPr>
      </p:pic>
      <p:sp>
        <p:nvSpPr>
          <p:cNvPr id="23" name="Rectangle 333 205831"/>
          <p:cNvSpPr>
            <a:spLocks noChangeArrowheads="1"/>
          </p:cNvSpPr>
          <p:nvPr/>
        </p:nvSpPr>
        <p:spPr bwMode="auto">
          <a:xfrm>
            <a:off x="2987824" y="6165304"/>
            <a:ext cx="4212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__________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13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333 205829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P.77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333 5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2</a:t>
            </a:r>
          </a:p>
        </p:txBody>
      </p:sp>
      <p:grpSp>
        <p:nvGrpSpPr>
          <p:cNvPr id="16" name="Group 333 16"/>
          <p:cNvGrpSpPr/>
          <p:nvPr/>
        </p:nvGrpSpPr>
        <p:grpSpPr>
          <a:xfrm>
            <a:off x="253272" y="2143830"/>
            <a:ext cx="428865" cy="441665"/>
            <a:chOff x="320736" y="4160606"/>
            <a:chExt cx="428865" cy="467837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320736" y="4160606"/>
              <a:ext cx="428865" cy="439200"/>
            </a:xfrm>
            <a:prstGeom prst="rect">
              <a:avLst/>
            </a:prstGeom>
          </p:spPr>
        </p:pic>
        <p:sp>
          <p:nvSpPr>
            <p:cNvPr id="18" name="內容版面配置區 4"/>
            <p:cNvSpPr>
              <a:spLocks/>
            </p:cNvSpPr>
            <p:nvPr/>
          </p:nvSpPr>
          <p:spPr bwMode="auto">
            <a:xfrm>
              <a:off x="330919" y="4179873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8" name="Rectangle 7">
            <a:extLst>
              <a:ext uri="{FF2B5EF4-FFF2-40B4-BE49-F238E27FC236}">
                <a16:creationId xmlns:a16="http://schemas.microsoft.com/office/drawing/2014/main" id="{C1231D28-15BE-3741-A45D-ECFF85D7F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64" y="2024844"/>
            <a:ext cx="88209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有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16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顆水餃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顆裝成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盤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可以裝成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盤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9" name="Rectangle 333 205831"/>
          <p:cNvSpPr>
            <a:spLocks noChangeArrowheads="1"/>
          </p:cNvSpPr>
          <p:nvPr/>
        </p:nvSpPr>
        <p:spPr bwMode="auto">
          <a:xfrm>
            <a:off x="791580" y="1341438"/>
            <a:ext cx="86769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圈圈看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再回答問題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7" name="橢圓 6"/>
          <p:cNvSpPr/>
          <p:nvPr/>
        </p:nvSpPr>
        <p:spPr bwMode="auto">
          <a:xfrm>
            <a:off x="791580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4" name="橢圓 23"/>
          <p:cNvSpPr/>
          <p:nvPr/>
        </p:nvSpPr>
        <p:spPr bwMode="auto">
          <a:xfrm>
            <a:off x="1597159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5" name="橢圓 24"/>
          <p:cNvSpPr/>
          <p:nvPr/>
        </p:nvSpPr>
        <p:spPr bwMode="auto">
          <a:xfrm>
            <a:off x="2402738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6" name="橢圓 25"/>
          <p:cNvSpPr/>
          <p:nvPr/>
        </p:nvSpPr>
        <p:spPr bwMode="auto">
          <a:xfrm>
            <a:off x="3208317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7" name="橢圓 26"/>
          <p:cNvSpPr/>
          <p:nvPr/>
        </p:nvSpPr>
        <p:spPr bwMode="auto">
          <a:xfrm>
            <a:off x="4013896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9" name="橢圓 28"/>
          <p:cNvSpPr/>
          <p:nvPr/>
        </p:nvSpPr>
        <p:spPr bwMode="auto">
          <a:xfrm>
            <a:off x="4819475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1" name="橢圓 30"/>
          <p:cNvSpPr/>
          <p:nvPr/>
        </p:nvSpPr>
        <p:spPr bwMode="auto">
          <a:xfrm>
            <a:off x="5625054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4" name="橢圓 33"/>
          <p:cNvSpPr/>
          <p:nvPr/>
        </p:nvSpPr>
        <p:spPr bwMode="auto">
          <a:xfrm>
            <a:off x="6430631" y="3475949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5" name="橢圓 34"/>
          <p:cNvSpPr/>
          <p:nvPr/>
        </p:nvSpPr>
        <p:spPr bwMode="auto">
          <a:xfrm>
            <a:off x="791580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6" name="橢圓 35"/>
          <p:cNvSpPr/>
          <p:nvPr/>
        </p:nvSpPr>
        <p:spPr bwMode="auto">
          <a:xfrm>
            <a:off x="1597159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7" name="橢圓 36"/>
          <p:cNvSpPr/>
          <p:nvPr/>
        </p:nvSpPr>
        <p:spPr bwMode="auto">
          <a:xfrm>
            <a:off x="2402738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8" name="橢圓 37"/>
          <p:cNvSpPr/>
          <p:nvPr/>
        </p:nvSpPr>
        <p:spPr bwMode="auto">
          <a:xfrm>
            <a:off x="3208317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9" name="橢圓 38"/>
          <p:cNvSpPr/>
          <p:nvPr/>
        </p:nvSpPr>
        <p:spPr bwMode="auto">
          <a:xfrm>
            <a:off x="4013896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0" name="橢圓 39"/>
          <p:cNvSpPr/>
          <p:nvPr/>
        </p:nvSpPr>
        <p:spPr bwMode="auto">
          <a:xfrm>
            <a:off x="4819475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1" name="橢圓 40"/>
          <p:cNvSpPr/>
          <p:nvPr/>
        </p:nvSpPr>
        <p:spPr bwMode="auto">
          <a:xfrm>
            <a:off x="5625054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2" name="橢圓 41"/>
          <p:cNvSpPr/>
          <p:nvPr/>
        </p:nvSpPr>
        <p:spPr bwMode="auto">
          <a:xfrm>
            <a:off x="6430631" y="429309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81828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5" name="Rectangle 333 205831"/>
          <p:cNvSpPr>
            <a:spLocks noChangeArrowheads="1"/>
          </p:cNvSpPr>
          <p:nvPr/>
        </p:nvSpPr>
        <p:spPr bwMode="auto">
          <a:xfrm>
            <a:off x="4630432" y="5553236"/>
            <a:ext cx="4212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__________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88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Office 佈景主題">
  <a:themeElements>
    <a:clrScheme name="5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5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5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Office 佈景主題">
  <a:themeElements>
    <a:clrScheme name="7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佈景主題">
      <a:majorFont>
        <a:latin typeface="Calibri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7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複習">
  <a:themeElements>
    <a:clrScheme name="複習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複習">
      <a:majorFont>
        <a:latin typeface="微軟正黑體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複習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複習">
  <a:themeElements>
    <a:clrScheme name="複習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複習">
      <a:majorFont>
        <a:latin typeface="微軟正黑體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複習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複習">
  <a:themeElements>
    <a:clrScheme name="複習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複習">
      <a:majorFont>
        <a:latin typeface="微軟正黑體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複習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複習2">
  <a:themeElements>
    <a:clrScheme name="1_複習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複習2">
      <a:majorFont>
        <a:latin typeface="微軟正黑體"/>
        <a:ea typeface="華康標楷W5注音"/>
        <a:cs typeface="新細明體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1_複習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複習2">
  <a:themeElements>
    <a:clrScheme name="1_複習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複習2">
      <a:majorFont>
        <a:latin typeface="微軟正黑體"/>
        <a:ea typeface="華康標楷W5注音"/>
        <a:cs typeface="新細明體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1_複習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複習2">
  <a:themeElements>
    <a:clrScheme name="2_複習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複習2">
      <a:majorFont>
        <a:latin typeface="微軟正黑體"/>
        <a:ea typeface="華康標楷W5注音"/>
        <a:cs typeface="新細明體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複習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佈景主題">
  <a:themeElements>
    <a:clrScheme name="1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1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9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3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9516</TotalTime>
  <Words>1444</Words>
  <Application>Microsoft Office PowerPoint</Application>
  <PresentationFormat>如螢幕大小 (4:3)</PresentationFormat>
  <Paragraphs>272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19</vt:i4>
      </vt:variant>
      <vt:variant>
        <vt:lpstr>投影片標題</vt:lpstr>
      </vt:variant>
      <vt:variant>
        <vt:i4>31</vt:i4>
      </vt:variant>
    </vt:vector>
  </HeadingPairs>
  <TitlesOfParts>
    <vt:vector size="64" baseType="lpstr">
      <vt:lpstr>書法中楷（注音一）</vt:lpstr>
      <vt:lpstr>書法中楷（破音二）</vt:lpstr>
      <vt:lpstr>書法中楷（破音三）</vt:lpstr>
      <vt:lpstr>華康標楷W5注音</vt:lpstr>
      <vt:lpstr>華康標楷W5破音二</vt:lpstr>
      <vt:lpstr>微軟正黑體</vt:lpstr>
      <vt:lpstr>新細明體</vt:lpstr>
      <vt:lpstr>標楷體</vt:lpstr>
      <vt:lpstr>Arial</vt:lpstr>
      <vt:lpstr>Arial Black</vt:lpstr>
      <vt:lpstr>Calibri</vt:lpstr>
      <vt:lpstr>Cambria Math</vt:lpstr>
      <vt:lpstr>Times New Roman</vt:lpstr>
      <vt:lpstr>Wingdings</vt:lpstr>
      <vt:lpstr>Office 佈景主題</vt:lpstr>
      <vt:lpstr>1_Office 佈景主題</vt:lpstr>
      <vt:lpstr>2_Office 佈景主題</vt:lpstr>
      <vt:lpstr>9_Office 佈景主題</vt:lpstr>
      <vt:lpstr>8_Office 佈景主題</vt:lpstr>
      <vt:lpstr>19_Office 佈景主題</vt:lpstr>
      <vt:lpstr>12_Office 佈景主題</vt:lpstr>
      <vt:lpstr>13_Office 佈景主題</vt:lpstr>
      <vt:lpstr>10_Office 佈景主題</vt:lpstr>
      <vt:lpstr>5_Office 佈景主題</vt:lpstr>
      <vt:lpstr>6_Office 佈景主題</vt:lpstr>
      <vt:lpstr>15_Office 佈景主題</vt:lpstr>
      <vt:lpstr>7_Office 佈景主題</vt:lpstr>
      <vt:lpstr>複習</vt:lpstr>
      <vt:lpstr>4_複習</vt:lpstr>
      <vt:lpstr>2_複習</vt:lpstr>
      <vt:lpstr>1_複習2</vt:lpstr>
      <vt:lpstr>3_複習2</vt:lpstr>
      <vt:lpstr>2_複習2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HL</dc:creator>
  <cp:lastModifiedBy>ilc</cp:lastModifiedBy>
  <cp:revision>741</cp:revision>
  <dcterms:created xsi:type="dcterms:W3CDTF">2015-11-06T06:16:07Z</dcterms:created>
  <dcterms:modified xsi:type="dcterms:W3CDTF">2021-05-27T12:22:14Z</dcterms:modified>
</cp:coreProperties>
</file>