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theme/theme8.xml" ContentType="application/vnd.openxmlformats-officedocument.theme+xml"/>
  <Override PartName="/ppt/slideLayouts/slideLayout40.xml" ContentType="application/vnd.openxmlformats-officedocument.presentationml.slideLayout+xml"/>
  <Override PartName="/ppt/theme/theme9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1.xml" ContentType="application/vnd.openxmlformats-officedocument.theme+xml"/>
  <Override PartName="/ppt/slideLayouts/slideLayout63.xml" ContentType="application/vnd.openxmlformats-officedocument.presentationml.slideLayout+xml"/>
  <Override PartName="/ppt/theme/theme1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3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4.xml" ContentType="application/vnd.openxmlformats-officedocument.theme+xml"/>
  <Override PartName="/ppt/slideLayouts/slideLayout87.xml" ContentType="application/vnd.openxmlformats-officedocument.presentationml.slideLayout+xml"/>
  <Override PartName="/ppt/theme/theme15.xml" ContentType="application/vnd.openxmlformats-officedocument.theme+xml"/>
  <Override PartName="/ppt/slideLayouts/slideLayout88.xml" ContentType="application/vnd.openxmlformats-officedocument.presentationml.slideLayout+xml"/>
  <Override PartName="/ppt/theme/theme1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8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796" r:id="rId4"/>
    <p:sldMasterId id="2147483788" r:id="rId5"/>
    <p:sldMasterId id="2147483877" r:id="rId6"/>
    <p:sldMasterId id="2147483875" r:id="rId7"/>
    <p:sldMasterId id="2147483863" r:id="rId8"/>
    <p:sldMasterId id="2147483809" r:id="rId9"/>
    <p:sldMasterId id="2147483652" r:id="rId10"/>
    <p:sldMasterId id="2147483653" r:id="rId11"/>
    <p:sldMasterId id="2147483853" r:id="rId12"/>
    <p:sldMasterId id="2147483654" r:id="rId13"/>
    <p:sldMasterId id="2147483655" r:id="rId14"/>
    <p:sldMasterId id="2147483879" r:id="rId15"/>
    <p:sldMasterId id="2147483871" r:id="rId16"/>
    <p:sldMasterId id="2147483656" r:id="rId17"/>
    <p:sldMasterId id="2147483813" r:id="rId18"/>
    <p:sldMasterId id="2147483657" r:id="rId19"/>
  </p:sldMasterIdLst>
  <p:notesMasterIdLst>
    <p:notesMasterId r:id="rId36"/>
  </p:notesMasterIdLst>
  <p:sldIdLst>
    <p:sldId id="258" r:id="rId20"/>
    <p:sldId id="532" r:id="rId21"/>
    <p:sldId id="527" r:id="rId22"/>
    <p:sldId id="493" r:id="rId23"/>
    <p:sldId id="528" r:id="rId24"/>
    <p:sldId id="531" r:id="rId25"/>
    <p:sldId id="494" r:id="rId26"/>
    <p:sldId id="529" r:id="rId27"/>
    <p:sldId id="530" r:id="rId28"/>
    <p:sldId id="534" r:id="rId29"/>
    <p:sldId id="502" r:id="rId30"/>
    <p:sldId id="533" r:id="rId31"/>
    <p:sldId id="535" r:id="rId32"/>
    <p:sldId id="536" r:id="rId33"/>
    <p:sldId id="541" r:id="rId34"/>
    <p:sldId id="540" r:id="rId35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DB"/>
    <a:srgbClr val="F1652B"/>
    <a:srgbClr val="CEECEC"/>
    <a:srgbClr val="59C5C7"/>
    <a:srgbClr val="FFF8D4"/>
    <a:srgbClr val="D6EFEF"/>
    <a:srgbClr val="EB0089"/>
    <a:srgbClr val="34A940"/>
    <a:srgbClr val="E7E1F0"/>
    <a:srgbClr val="EB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3826" autoAdjust="0"/>
  </p:normalViewPr>
  <p:slideViewPr>
    <p:cSldViewPr>
      <p:cViewPr varScale="1">
        <p:scale>
          <a:sx n="72" d="100"/>
          <a:sy n="72" d="100"/>
        </p:scale>
        <p:origin x="136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theme" Target="theme/theme1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E8C5-7D39-4831-8FFB-1C93F1CFD284}" type="datetimeFigureOut">
              <a:rPr lang="zh-TW" altLang="en-US" smtClean="0"/>
              <a:t>2021/5/26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60405-F73D-4798-9F42-389126FAE8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1621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23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5765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598740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274219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8991278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05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9219456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1462047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2795909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315369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047570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090097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3161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41218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5475" y="260350"/>
            <a:ext cx="2168525" cy="56784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354762" cy="567848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9435462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6395832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9910827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5563016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05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6799851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71916028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0610792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025646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446467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371487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8284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3753390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5475" y="260350"/>
            <a:ext cx="2168525" cy="56784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354762" cy="567848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59039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7188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8818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8676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7220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5896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1695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465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1352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499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7894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2194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2000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43133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22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7159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5464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3771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362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23105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488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186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31018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61695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214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05040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8099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45372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08967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1522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539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5860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0508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6796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89011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9932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82388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71183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44900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93735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6794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42256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82557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02354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05307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77791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54041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1210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2303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08131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43496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6151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27496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12618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78450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12597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56216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58920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9992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44465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9507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70913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481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5431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6074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88267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99901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8888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7135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076050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810517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1430157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05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5173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42574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65275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309175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718299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716913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5527583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777472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5475" y="274638"/>
            <a:ext cx="2168525" cy="5664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274638"/>
            <a:ext cx="6354762" cy="5664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183160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68313" y="274638"/>
            <a:ext cx="8675687" cy="5664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886377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7981620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788329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5729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56298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004697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476059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05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463954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603014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253376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1404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5505624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208417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8260801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5475" y="260350"/>
            <a:ext cx="2168525" cy="56784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354762" cy="567848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5138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17.pn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1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2.xml"/><Relationship Id="rId16" Type="http://schemas.openxmlformats.org/officeDocument/2006/relationships/slide" Target="../slides/slide1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1.png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microsoft.com/office/2007/relationships/hdphoto" Target="../media/hdphoto3.wdp"/><Relationship Id="rId22" Type="http://schemas.microsoft.com/office/2007/relationships/hdphoto" Target="../media/hdphoto2.wdp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18.png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54.xml"/><Relationship Id="rId21" Type="http://schemas.microsoft.com/office/2007/relationships/hdphoto" Target="../media/hdphoto1.wdp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11.xml"/><Relationship Id="rId17" Type="http://schemas.openxmlformats.org/officeDocument/2006/relationships/slide" Target="../slides/slide1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53.xml"/><Relationship Id="rId16" Type="http://schemas.openxmlformats.org/officeDocument/2006/relationships/image" Target="../media/image1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6.xml"/><Relationship Id="rId15" Type="http://schemas.microsoft.com/office/2007/relationships/hdphoto" Target="../media/hdphoto4.wdp"/><Relationship Id="rId23" Type="http://schemas.microsoft.com/office/2007/relationships/hdphoto" Target="../media/hdphoto2.wdp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19.png"/><Relationship Id="rId22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12" Type="http://schemas.microsoft.com/office/2007/relationships/hdphoto" Target="../media/hdphoto2.wdp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63.xml"/><Relationship Id="rId6" Type="http://schemas.openxmlformats.org/officeDocument/2006/relationships/slide" Target="../slides/slide1.xml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microsoft.com/office/2007/relationships/hdphoto" Target="../media/hdphoto1.wdp"/><Relationship Id="rId4" Type="http://schemas.microsoft.com/office/2007/relationships/hdphoto" Target="../media/hdphoto4.wdp"/><Relationship Id="rId9" Type="http://schemas.openxmlformats.org/officeDocument/2006/relationships/image" Target="../media/image4.png"/><Relationship Id="rId14" Type="http://schemas.openxmlformats.org/officeDocument/2006/relationships/image" Target="../media/image6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20.pn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66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1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2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" Target="../slides/slide1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73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1.png"/><Relationship Id="rId22" Type="http://schemas.openxmlformats.org/officeDocument/2006/relationships/image" Target="../media/image8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14.xml"/><Relationship Id="rId18" Type="http://schemas.openxmlformats.org/officeDocument/2006/relationships/image" Target="../media/image2.png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77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" Target="../slides/slide1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76.xml"/><Relationship Id="rId16" Type="http://schemas.openxmlformats.org/officeDocument/2006/relationships/image" Target="../media/image1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microsoft.com/office/2007/relationships/hdphoto" Target="../media/hdphoto2.wdp"/><Relationship Id="rId5" Type="http://schemas.openxmlformats.org/officeDocument/2006/relationships/slideLayout" Target="../slideLayouts/slideLayout79.xml"/><Relationship Id="rId15" Type="http://schemas.microsoft.com/office/2007/relationships/hdphoto" Target="../media/hdphoto5.wdp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8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image" Target="../media/image21.png"/><Relationship Id="rId22" Type="http://schemas.microsoft.com/office/2007/relationships/hdphoto" Target="../media/hdphoto1.wdp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5.png"/><Relationship Id="rId3" Type="http://schemas.openxmlformats.org/officeDocument/2006/relationships/image" Target="../media/image22.png"/><Relationship Id="rId7" Type="http://schemas.openxmlformats.org/officeDocument/2006/relationships/slide" Target="../slides/slide1.xml"/><Relationship Id="rId12" Type="http://schemas.microsoft.com/office/2007/relationships/hdphoto" Target="../media/hdphoto1.wdp"/><Relationship Id="rId2" Type="http://schemas.openxmlformats.org/officeDocument/2006/relationships/theme" Target="../theme/theme1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1.png"/><Relationship Id="rId11" Type="http://schemas.openxmlformats.org/officeDocument/2006/relationships/image" Target="../media/image4.png"/><Relationship Id="rId5" Type="http://schemas.microsoft.com/office/2007/relationships/hdphoto" Target="../media/hdphoto5.wdp"/><Relationship Id="rId15" Type="http://schemas.openxmlformats.org/officeDocument/2006/relationships/image" Target="../media/image8.png"/><Relationship Id="rId10" Type="http://schemas.openxmlformats.org/officeDocument/2006/relationships/image" Target="../media/image20.png"/><Relationship Id="rId4" Type="http://schemas.openxmlformats.org/officeDocument/2006/relationships/image" Target="../media/image21.png"/><Relationship Id="rId9" Type="http://schemas.openxmlformats.org/officeDocument/2006/relationships/image" Target="../media/image3.png"/><Relationship Id="rId14" Type="http://schemas.microsoft.com/office/2007/relationships/hdphoto" Target="../media/hdphoto2.wdp"/></Relationships>
</file>

<file path=ppt/slideMasters/_rels/slideMaster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microsoft.com/office/2007/relationships/hdphoto" Target="../media/hdphoto2.wdp"/><Relationship Id="rId4" Type="http://schemas.openxmlformats.org/officeDocument/2006/relationships/slide" Target="../slides/slide1.xml"/><Relationship Id="rId9" Type="http://schemas.openxmlformats.org/officeDocument/2006/relationships/image" Target="../media/image5.png"/><Relationship Id="rId14" Type="http://schemas.openxmlformats.org/officeDocument/2006/relationships/image" Target="../media/image24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18" Type="http://schemas.microsoft.com/office/2007/relationships/hdphoto" Target="../media/hdphoto6.wdp"/><Relationship Id="rId3" Type="http://schemas.openxmlformats.org/officeDocument/2006/relationships/slideLayout" Target="../slideLayouts/slideLayout91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17.xml"/><Relationship Id="rId17" Type="http://schemas.openxmlformats.org/officeDocument/2006/relationships/image" Target="../media/image25.pn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3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2.png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" Target="../slides/slide1.xml"/><Relationship Id="rId22" Type="http://schemas.microsoft.com/office/2007/relationships/hdphoto" Target="../media/hdphoto2.wdp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18" Type="http://schemas.microsoft.com/office/2007/relationships/hdphoto" Target="../media/hdphoto1.wdp"/><Relationship Id="rId3" Type="http://schemas.openxmlformats.org/officeDocument/2006/relationships/slideLayout" Target="../slideLayouts/slideLayout102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3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2.png"/><Relationship Id="rId23" Type="http://schemas.openxmlformats.org/officeDocument/2006/relationships/image" Target="../media/image26.png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" Target="../slides/slide1.xml"/><Relationship Id="rId22" Type="http://schemas.openxmlformats.org/officeDocument/2006/relationships/image" Target="../media/image6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7.pn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13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2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" Target="../slides/slide1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2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1.png"/><Relationship Id="rId22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18" Type="http://schemas.microsoft.com/office/2007/relationships/hdphoto" Target="../media/hdphoto1.wdp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" Target="../slides/slide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7.pn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2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" Target="../slides/slide1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33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Relationship Id="rId22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microsoft.com/office/2007/relationships/hdphoto" Target="../media/hdphoto2.wdp"/><Relationship Id="rId4" Type="http://schemas.openxmlformats.org/officeDocument/2006/relationships/slide" Target="../slides/slide1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.png"/><Relationship Id="rId11" Type="http://schemas.microsoft.com/office/2007/relationships/hdphoto" Target="../media/hdphoto2.wdp"/><Relationship Id="rId5" Type="http://schemas.openxmlformats.org/officeDocument/2006/relationships/slide" Target="../slides/slide1.xml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microsoft.com/office/2007/relationships/hdphoto" Target="../media/hdphoto1.wdp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2.png"/><Relationship Id="rId17" Type="http://schemas.microsoft.com/office/2007/relationships/hdphoto" Target="../media/hdphoto2.wdp"/><Relationship Id="rId2" Type="http://schemas.openxmlformats.org/officeDocument/2006/relationships/theme" Target="../theme/theme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2.png"/><Relationship Id="rId11" Type="http://schemas.openxmlformats.org/officeDocument/2006/relationships/slide" Target="../slides/slide1.xml"/><Relationship Id="rId5" Type="http://schemas.openxmlformats.org/officeDocument/2006/relationships/image" Target="../media/image11.png"/><Relationship Id="rId15" Type="http://schemas.microsoft.com/office/2007/relationships/hdphoto" Target="../media/hdphoto1.wdp"/><Relationship Id="rId10" Type="http://schemas.openxmlformats.org/officeDocument/2006/relationships/image" Target="../media/image1.png"/><Relationship Id="rId19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7.png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12" Type="http://schemas.microsoft.com/office/2007/relationships/hdphoto" Target="../media/hdphoto2.wdp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8.xml"/><Relationship Id="rId6" Type="http://schemas.openxmlformats.org/officeDocument/2006/relationships/slide" Target="../slides/slide1.xml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4.png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12" Type="http://schemas.microsoft.com/office/2007/relationships/hdphoto" Target="../media/hdphoto2.wdp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9.xml"/><Relationship Id="rId6" Type="http://schemas.openxmlformats.org/officeDocument/2006/relationships/slide" Target="../slides/slide1.xml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4.png"/><Relationship Id="rId1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.png"/><Relationship Id="rId11" Type="http://schemas.microsoft.com/office/2007/relationships/hdphoto" Target="../media/hdphoto2.wdp"/><Relationship Id="rId5" Type="http://schemas.openxmlformats.org/officeDocument/2006/relationships/slide" Target="../slides/slide1.xml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0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0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9">
            <a:hlinkClick r:id="rId15" action="ppaction://hlinksldjump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82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565" b="90435" l="3556" r="94667">
                        <a14:foregroundMark x1="26667" y1="29565" x2="24000" y2="37391"/>
                        <a14:foregroundMark x1="23556" y1="38261" x2="25778" y2="43478"/>
                        <a14:foregroundMark x1="26667" y1="44348" x2="23111" y2="51304"/>
                        <a14:foregroundMark x1="23111" y1="51304" x2="29778" y2="49565"/>
                        <a14:foregroundMark x1="25333" y1="52174" x2="26222" y2="70435"/>
                        <a14:foregroundMark x1="24889" y1="60000" x2="22667" y2="68696"/>
                        <a14:foregroundMark x1="27556" y1="54783" x2="29333" y2="66087"/>
                        <a14:foregroundMark x1="32889" y1="33913" x2="43111" y2="32174"/>
                        <a14:foregroundMark x1="37778" y1="29565" x2="37333" y2="70435"/>
                        <a14:foregroundMark x1="32889" y1="42609" x2="32889" y2="53913"/>
                        <a14:foregroundMark x1="32000" y1="40000" x2="44000" y2="41739"/>
                        <a14:foregroundMark x1="44000" y1="41739" x2="39556" y2="51304"/>
                        <a14:foregroundMark x1="33333" y1="43478" x2="36889" y2="51304"/>
                        <a14:foregroundMark x1="37778" y1="57391" x2="29333" y2="70435"/>
                        <a14:foregroundMark x1="48444" y1="31304" x2="59111" y2="32174"/>
                        <a14:foregroundMark x1="59111" y1="32174" x2="56889" y2="47826"/>
                        <a14:foregroundMark x1="53333" y1="34783" x2="49333" y2="40000"/>
                        <a14:foregroundMark x1="56889" y1="40870" x2="50667" y2="47826"/>
                        <a14:foregroundMark x1="61333" y1="33043" x2="68889" y2="30435"/>
                        <a14:foregroundMark x1="68889" y1="30435" x2="70222" y2="46957"/>
                        <a14:foregroundMark x1="70222" y1="46957" x2="61778" y2="46957"/>
                        <a14:foregroundMark x1="64889" y1="33913" x2="62222" y2="38261"/>
                        <a14:foregroundMark x1="58667" y1="51304" x2="60444" y2="66957"/>
                        <a14:foregroundMark x1="58222" y1="53913" x2="50667" y2="57391"/>
                        <a14:foregroundMark x1="52000" y1="56522" x2="52444" y2="66957"/>
                        <a14:foregroundMark x1="52444" y1="66957" x2="61778" y2="69565"/>
                        <a14:foregroundMark x1="62667" y1="72174" x2="68000" y2="71304"/>
                        <a14:foregroundMark x1="61333" y1="53043" x2="69333" y2="58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6" t="12136" r="4974" b="9370"/>
          <a:stretch/>
        </p:blipFill>
        <p:spPr>
          <a:xfrm>
            <a:off x="71664" y="152636"/>
            <a:ext cx="1476000" cy="688800"/>
          </a:xfrm>
          <a:prstGeom prst="rect">
            <a:avLst/>
          </a:prstGeom>
        </p:spPr>
      </p:pic>
      <p:sp>
        <p:nvSpPr>
          <p:cNvPr id="615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615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5" name="日期版面配置區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16" action="ppaction://hlinksldjump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2" t="5897" r="9325"/>
          <a:stretch/>
        </p:blipFill>
        <p:spPr>
          <a:xfrm>
            <a:off x="278010" y="1376363"/>
            <a:ext cx="507588" cy="648000"/>
          </a:xfrm>
          <a:prstGeom prst="rect">
            <a:avLst/>
          </a:prstGeom>
        </p:spPr>
      </p:pic>
      <p:pic>
        <p:nvPicPr>
          <p:cNvPr id="7176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0938" y1="44700" x2="81236" y2="48848"/>
                        <a14:foregroundMark x1="25515" y1="28111" x2="81693" y2="27650"/>
                        <a14:foregroundMark x1="20824" y1="64516" x2="54348" y2="65438"/>
                        <a14:foregroundMark x1="5492" y1="38710" x2="7895" y2="60369"/>
                        <a14:foregroundMark x1="6865" y1="66359" x2="9840" y2="73733"/>
                        <a14:foregroundMark x1="93822" y1="42396" x2="94737" y2="58065"/>
                        <a14:foregroundMark x1="97140" y1="70507" x2="96796" y2="75115"/>
                        <a14:foregroundMark x1="29405" y1="23041" x2="84439" y2="23502"/>
                        <a14:foregroundMark x1="93249" y1="87558" x2="98970" y2="78802"/>
                        <a14:foregroundMark x1="5835" y1="55760" x2="6064" y2="74654"/>
                        <a14:foregroundMark x1="1831" y1="76498" x2="8810" y2="86636"/>
                        <a14:foregroundMark x1="83982" y1="62673" x2="88101" y2="74194"/>
                        <a14:foregroundMark x1="96796" y1="54839" x2="99771" y2="71889"/>
                        <a14:backgroundMark x1="98856" y1="39171" x2="98856" y2="50230"/>
                        <a14:backgroundMark x1="99542" y1="61751" x2="99542" y2="67281"/>
                        <a14:backgroundMark x1="99657" y1="67281" x2="99771" y2="68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8620"/>
            <a:ext cx="4896544" cy="9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17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4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9">
            <a:hlinkClick r:id="rId17" action="ppaction://hlinksldjump"/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0938" y1="44700" x2="81236" y2="48848"/>
                        <a14:foregroundMark x1="25515" y1="28111" x2="81693" y2="27650"/>
                        <a14:foregroundMark x1="20824" y1="64516" x2="54348" y2="65438"/>
                        <a14:foregroundMark x1="5492" y1="38710" x2="7895" y2="60369"/>
                        <a14:foregroundMark x1="6865" y1="66359" x2="9840" y2="73733"/>
                        <a14:foregroundMark x1="93822" y1="42396" x2="94737" y2="58065"/>
                        <a14:foregroundMark x1="97140" y1="70507" x2="96796" y2="75115"/>
                        <a14:foregroundMark x1="29405" y1="23041" x2="84439" y2="23502"/>
                        <a14:foregroundMark x1="93249" y1="87558" x2="98970" y2="78802"/>
                        <a14:foregroundMark x1="5835" y1="55760" x2="6064" y2="74654"/>
                        <a14:foregroundMark x1="1831" y1="76498" x2="8810" y2="86636"/>
                        <a14:foregroundMark x1="83982" y1="62673" x2="88101" y2="74194"/>
                        <a14:foregroundMark x1="96796" y1="54839" x2="99771" y2="71889"/>
                        <a14:backgroundMark x1="98856" y1="39171" x2="98856" y2="50230"/>
                        <a14:backgroundMark x1="99542" y1="61751" x2="99542" y2="67281"/>
                        <a14:backgroundMark x1="99657" y1="67281" x2="99771" y2="68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8620"/>
            <a:ext cx="4896544" cy="9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17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pic>
        <p:nvPicPr>
          <p:cNvPr id="14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9">
            <a:hlinkClick r:id="rId6" action="ppaction://hlinksldjump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9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5667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56686" name="Picture 14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-27384"/>
            <a:ext cx="3562574" cy="9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15" action="ppaction://hlinksldjump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" y="1323282"/>
            <a:ext cx="866250" cy="792000"/>
          </a:xfrm>
          <a:prstGeom prst="rect">
            <a:avLst/>
          </a:prstGeom>
        </p:spPr>
      </p:pic>
      <p:sp>
        <p:nvSpPr>
          <p:cNvPr id="24371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371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zh-TW" altLang="zh-TW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17" action="ppaction://hlinksldjump"/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-27384"/>
            <a:ext cx="3562574" cy="9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群組 24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6" name="圖片 25"/>
            <p:cNvPicPr>
              <a:picLocks noChangeAspect="1"/>
            </p:cNvPicPr>
            <p:nvPr userDrawn="1"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 userDrawn="1"/>
          </p:nvPicPr>
          <p:blipFill rotWithShape="1"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70240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5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2647"/>
            <a:ext cx="9144000" cy="1895354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" y="1323282"/>
            <a:ext cx="866250" cy="792000"/>
          </a:xfrm>
          <a:prstGeom prst="rect">
            <a:avLst/>
          </a:prstGeom>
        </p:spPr>
      </p:pic>
      <p:sp>
        <p:nvSpPr>
          <p:cNvPr id="24371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371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zh-TW" altLang="zh-TW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7" action="ppaction://hlinksldjump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-27384"/>
            <a:ext cx="3562574" cy="9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群組 24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6" name="圖片 25"/>
            <p:cNvPicPr>
              <a:picLocks noChangeAspect="1"/>
            </p:cNvPicPr>
            <p:nvPr userDrawn="1"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70240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371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zh-TW" altLang="zh-TW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4" action="ppaction://hlinksldjump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群組 24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6" name="圖片 25"/>
            <p:cNvPicPr>
              <a:picLocks noChangeAspect="1"/>
            </p:cNvPicPr>
            <p:nvPr userDrawn="1"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70240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20363CFE-04E5-4CD4-A82C-77D34770755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4" y="-142952"/>
            <a:ext cx="5945092" cy="1101407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282CEE14-6022-4BAE-AFDA-30778C6AC1C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5" y="1345287"/>
            <a:ext cx="828092" cy="83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7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1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4742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36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36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zh-TW" altLang="zh-TW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14" action="ppaction://hlinksldjump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6875" y1="34503" x2="25625" y2="28070"/>
                        <a14:foregroundMark x1="25625" y1="28655" x2="30625" y2="27485"/>
                        <a14:foregroundMark x1="4688" y1="42105" x2="5938" y2="83041"/>
                        <a14:foregroundMark x1="6250" y1="84795" x2="11563" y2="94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286" y="8620"/>
            <a:ext cx="1847496" cy="9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198232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1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4742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36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36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zh-TW" altLang="zh-TW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14" action="ppaction://hlinksldjump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198232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  <p:pic>
        <p:nvPicPr>
          <p:cNvPr id="21" name="圖片 20" descr="一張含有 標誌, 食物, 停止, 街道 的圖片&#10;&#10;自動產生的描述">
            <a:extLst>
              <a:ext uri="{FF2B5EF4-FFF2-40B4-BE49-F238E27FC236}">
                <a16:creationId xmlns:a16="http://schemas.microsoft.com/office/drawing/2014/main" id="{30CCBE47-D12A-C542-A06E-CBD579F66E96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7" y="0"/>
            <a:ext cx="1836204" cy="98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5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 descr="000-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268413"/>
            <a:ext cx="641350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6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5766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36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36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zh-TW" altLang="zh-TW"/>
          </a:p>
        </p:txBody>
      </p:sp>
      <p:pic>
        <p:nvPicPr>
          <p:cNvPr id="245769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70" name="圖片 9">
            <a:hlinkClick r:id="rId15" action="ppaction://hlinksldjump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71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群組 1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15" name="圖片 14"/>
            <p:cNvPicPr>
              <a:picLocks noChangeAspect="1"/>
            </p:cNvPicPr>
            <p:nvPr userDrawn="1"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18" name="圖片 17"/>
            <p:cNvPicPr>
              <a:picLocks noChangeAspect="1"/>
            </p:cNvPicPr>
            <p:nvPr userDrawn="1"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410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3" name="日期版面配置區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4" name="頁尾版面配置區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1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9">
            <a:hlinkClick r:id="rId14" action="ppaction://hlinksldjump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群組 24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6" name="圖片 25"/>
            <p:cNvPicPr>
              <a:picLocks noChangeAspect="1"/>
            </p:cNvPicPr>
            <p:nvPr userDrawn="1"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 userDrawn="1"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15" action="ppaction://hlinksldjump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4" action="ppaction://hlinksldjump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0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5" action="ppaction://hlinksldjump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9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圖片 3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6"/>
          <a:stretch/>
        </p:blipFill>
        <p:spPr>
          <a:xfrm>
            <a:off x="6555118" y="2333405"/>
            <a:ext cx="1490965" cy="2175715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10"/>
          <a:stretch/>
        </p:blipFill>
        <p:spPr>
          <a:xfrm>
            <a:off x="730700" y="2252254"/>
            <a:ext cx="1426901" cy="2256866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4"/>
          <a:stretch/>
        </p:blipFill>
        <p:spPr>
          <a:xfrm>
            <a:off x="3522363" y="2357655"/>
            <a:ext cx="1461845" cy="2151465"/>
          </a:xfrm>
          <a:prstGeom prst="rect">
            <a:avLst/>
          </a:prstGeom>
        </p:spPr>
      </p:pic>
      <p:sp>
        <p:nvSpPr>
          <p:cNvPr id="19" name="手繪多邊形 18"/>
          <p:cNvSpPr/>
          <p:nvPr userDrawn="1"/>
        </p:nvSpPr>
        <p:spPr bwMode="auto">
          <a:xfrm>
            <a:off x="283012" y="4545125"/>
            <a:ext cx="2488788" cy="2196244"/>
          </a:xfrm>
          <a:custGeom>
            <a:avLst/>
            <a:gdLst>
              <a:gd name="connsiteX0" fmla="*/ 0 w 2488788"/>
              <a:gd name="connsiteY0" fmla="*/ 0 h 2196244"/>
              <a:gd name="connsiteX1" fmla="*/ 2488788 w 2488788"/>
              <a:gd name="connsiteY1" fmla="*/ 0 h 2196244"/>
              <a:gd name="connsiteX2" fmla="*/ 2488788 w 2488788"/>
              <a:gd name="connsiteY2" fmla="*/ 1989376 h 2196244"/>
              <a:gd name="connsiteX3" fmla="*/ 2281920 w 2488788"/>
              <a:gd name="connsiteY3" fmla="*/ 2196244 h 2196244"/>
              <a:gd name="connsiteX4" fmla="*/ 206868 w 2488788"/>
              <a:gd name="connsiteY4" fmla="*/ 2196244 h 2196244"/>
              <a:gd name="connsiteX5" fmla="*/ 0 w 2488788"/>
              <a:gd name="connsiteY5" fmla="*/ 1989376 h 219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788" h="2196244">
                <a:moveTo>
                  <a:pt x="0" y="0"/>
                </a:moveTo>
                <a:lnTo>
                  <a:pt x="2488788" y="0"/>
                </a:lnTo>
                <a:lnTo>
                  <a:pt x="2488788" y="1989376"/>
                </a:lnTo>
                <a:cubicBezTo>
                  <a:pt x="2488788" y="2103626"/>
                  <a:pt x="2396170" y="2196244"/>
                  <a:pt x="2281920" y="2196244"/>
                </a:cubicBezTo>
                <a:lnTo>
                  <a:pt x="206868" y="2196244"/>
                </a:lnTo>
                <a:cubicBezTo>
                  <a:pt x="92618" y="2196244"/>
                  <a:pt x="0" y="2103626"/>
                  <a:pt x="0" y="1989376"/>
                </a:cubicBezTo>
                <a:close/>
              </a:path>
            </a:pathLst>
          </a:custGeom>
          <a:solidFill>
            <a:srgbClr val="CEECE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0" name="手繪多邊形 19"/>
          <p:cNvSpPr/>
          <p:nvPr userDrawn="1"/>
        </p:nvSpPr>
        <p:spPr bwMode="auto">
          <a:xfrm>
            <a:off x="5774679" y="4545125"/>
            <a:ext cx="3168460" cy="2196244"/>
          </a:xfrm>
          <a:custGeom>
            <a:avLst/>
            <a:gdLst>
              <a:gd name="connsiteX0" fmla="*/ 0 w 3168460"/>
              <a:gd name="connsiteY0" fmla="*/ 0 h 2196244"/>
              <a:gd name="connsiteX1" fmla="*/ 3168460 w 3168460"/>
              <a:gd name="connsiteY1" fmla="*/ 0 h 2196244"/>
              <a:gd name="connsiteX2" fmla="*/ 3168460 w 3168460"/>
              <a:gd name="connsiteY2" fmla="*/ 1975212 h 2196244"/>
              <a:gd name="connsiteX3" fmla="*/ 2947428 w 3168460"/>
              <a:gd name="connsiteY3" fmla="*/ 2196244 h 2196244"/>
              <a:gd name="connsiteX4" fmla="*/ 221032 w 3168460"/>
              <a:gd name="connsiteY4" fmla="*/ 2196244 h 2196244"/>
              <a:gd name="connsiteX5" fmla="*/ 0 w 3168460"/>
              <a:gd name="connsiteY5" fmla="*/ 1975212 h 219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8460" h="2196244">
                <a:moveTo>
                  <a:pt x="0" y="0"/>
                </a:moveTo>
                <a:lnTo>
                  <a:pt x="3168460" y="0"/>
                </a:lnTo>
                <a:lnTo>
                  <a:pt x="3168460" y="1975212"/>
                </a:lnTo>
                <a:cubicBezTo>
                  <a:pt x="3168460" y="2097285"/>
                  <a:pt x="3069501" y="2196244"/>
                  <a:pt x="2947428" y="2196244"/>
                </a:cubicBezTo>
                <a:lnTo>
                  <a:pt x="221032" y="2196244"/>
                </a:lnTo>
                <a:cubicBezTo>
                  <a:pt x="98959" y="2196244"/>
                  <a:pt x="0" y="2097285"/>
                  <a:pt x="0" y="1975212"/>
                </a:cubicBezTo>
                <a:close/>
              </a:path>
            </a:pathLst>
          </a:custGeom>
          <a:solidFill>
            <a:srgbClr val="CEECE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1" name="手繪多邊形 20"/>
          <p:cNvSpPr/>
          <p:nvPr userDrawn="1"/>
        </p:nvSpPr>
        <p:spPr bwMode="auto">
          <a:xfrm>
            <a:off x="3038380" y="4545125"/>
            <a:ext cx="2488788" cy="2196244"/>
          </a:xfrm>
          <a:custGeom>
            <a:avLst/>
            <a:gdLst>
              <a:gd name="connsiteX0" fmla="*/ 0 w 2488788"/>
              <a:gd name="connsiteY0" fmla="*/ 0 h 2196244"/>
              <a:gd name="connsiteX1" fmla="*/ 2488788 w 2488788"/>
              <a:gd name="connsiteY1" fmla="*/ 0 h 2196244"/>
              <a:gd name="connsiteX2" fmla="*/ 2488788 w 2488788"/>
              <a:gd name="connsiteY2" fmla="*/ 1989376 h 2196244"/>
              <a:gd name="connsiteX3" fmla="*/ 2281920 w 2488788"/>
              <a:gd name="connsiteY3" fmla="*/ 2196244 h 2196244"/>
              <a:gd name="connsiteX4" fmla="*/ 206868 w 2488788"/>
              <a:gd name="connsiteY4" fmla="*/ 2196244 h 2196244"/>
              <a:gd name="connsiteX5" fmla="*/ 0 w 2488788"/>
              <a:gd name="connsiteY5" fmla="*/ 1989376 h 219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788" h="2196244">
                <a:moveTo>
                  <a:pt x="0" y="0"/>
                </a:moveTo>
                <a:lnTo>
                  <a:pt x="2488788" y="0"/>
                </a:lnTo>
                <a:lnTo>
                  <a:pt x="2488788" y="1989376"/>
                </a:lnTo>
                <a:cubicBezTo>
                  <a:pt x="2488788" y="2103626"/>
                  <a:pt x="2396170" y="2196244"/>
                  <a:pt x="2281920" y="2196244"/>
                </a:cubicBezTo>
                <a:lnTo>
                  <a:pt x="206868" y="2196244"/>
                </a:lnTo>
                <a:cubicBezTo>
                  <a:pt x="92618" y="2196244"/>
                  <a:pt x="0" y="2103626"/>
                  <a:pt x="0" y="1989376"/>
                </a:cubicBezTo>
                <a:close/>
              </a:path>
            </a:pathLst>
          </a:custGeom>
          <a:solidFill>
            <a:srgbClr val="CEECE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2" name="圓角矩形 21"/>
          <p:cNvSpPr/>
          <p:nvPr userDrawn="1"/>
        </p:nvSpPr>
        <p:spPr bwMode="auto">
          <a:xfrm>
            <a:off x="283012" y="2492897"/>
            <a:ext cx="2488788" cy="4248472"/>
          </a:xfrm>
          <a:prstGeom prst="roundRect">
            <a:avLst>
              <a:gd name="adj" fmla="val 8312"/>
            </a:avLst>
          </a:prstGeom>
          <a:noFill/>
          <a:ln w="28575" cap="flat" cmpd="sng" algn="ctr">
            <a:solidFill>
              <a:srgbClr val="59C5C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26" name="圖片 2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9" y="2271848"/>
            <a:ext cx="468052" cy="657593"/>
          </a:xfrm>
          <a:prstGeom prst="rect">
            <a:avLst/>
          </a:prstGeom>
        </p:spPr>
      </p:pic>
      <p:sp>
        <p:nvSpPr>
          <p:cNvPr id="27" name="圓角矩形 26"/>
          <p:cNvSpPr/>
          <p:nvPr userDrawn="1"/>
        </p:nvSpPr>
        <p:spPr bwMode="auto">
          <a:xfrm>
            <a:off x="3038380" y="2492897"/>
            <a:ext cx="2488788" cy="4248472"/>
          </a:xfrm>
          <a:prstGeom prst="roundRect">
            <a:avLst>
              <a:gd name="adj" fmla="val 8312"/>
            </a:avLst>
          </a:prstGeom>
          <a:noFill/>
          <a:ln w="28575" cap="flat" cmpd="sng" algn="ctr">
            <a:solidFill>
              <a:srgbClr val="59C5C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8" name="圓角矩形 27"/>
          <p:cNvSpPr/>
          <p:nvPr userDrawn="1"/>
        </p:nvSpPr>
        <p:spPr bwMode="auto">
          <a:xfrm>
            <a:off x="5774679" y="2492897"/>
            <a:ext cx="3168460" cy="4248472"/>
          </a:xfrm>
          <a:prstGeom prst="roundRect">
            <a:avLst>
              <a:gd name="adj" fmla="val 6976"/>
            </a:avLst>
          </a:prstGeom>
          <a:noFill/>
          <a:ln w="28575" cap="flat" cmpd="sng" algn="ctr">
            <a:solidFill>
              <a:srgbClr val="59C5C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29" name="圖片 2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698" y="2271848"/>
            <a:ext cx="468052" cy="657593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01" y="2271848"/>
            <a:ext cx="468052" cy="65759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11" action="ppaction://hlinksldjump"/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9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群組 28"/>
          <p:cNvGrpSpPr/>
          <p:nvPr userDrawn="1"/>
        </p:nvGrpSpPr>
        <p:grpSpPr>
          <a:xfrm>
            <a:off x="1731090" y="5069709"/>
            <a:ext cx="7306890" cy="1779307"/>
            <a:chOff x="1731090" y="5069709"/>
            <a:chExt cx="7306890" cy="1779307"/>
          </a:xfrm>
        </p:grpSpPr>
        <p:pic>
          <p:nvPicPr>
            <p:cNvPr id="30" name="圖片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0" y="5069709"/>
              <a:ext cx="6644118" cy="1779307"/>
            </a:xfrm>
            <a:prstGeom prst="rect">
              <a:avLst/>
            </a:prstGeom>
          </p:spPr>
        </p:pic>
        <p:pic>
          <p:nvPicPr>
            <p:cNvPr id="31" name="圖片 3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35"/>
            <a:stretch/>
          </p:blipFill>
          <p:spPr>
            <a:xfrm>
              <a:off x="7848363" y="5069709"/>
              <a:ext cx="1189617" cy="1779307"/>
            </a:xfrm>
            <a:prstGeom prst="rect">
              <a:avLst/>
            </a:prstGeom>
          </p:spPr>
        </p:pic>
      </p:grpSp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6" action="ppaction://hlinksldjump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2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/>
          <p:cNvGrpSpPr/>
          <p:nvPr userDrawn="1"/>
        </p:nvGrpSpPr>
        <p:grpSpPr>
          <a:xfrm>
            <a:off x="2992224" y="5564171"/>
            <a:ext cx="6035786" cy="1063311"/>
            <a:chOff x="2754350" y="4505128"/>
            <a:chExt cx="4191199" cy="738354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096"/>
            <a:stretch/>
          </p:blipFill>
          <p:spPr>
            <a:xfrm>
              <a:off x="2754350" y="4505128"/>
              <a:ext cx="3753800" cy="734362"/>
            </a:xfrm>
            <a:prstGeom prst="rect">
              <a:avLst/>
            </a:prstGeom>
          </p:spPr>
        </p:pic>
        <p:pic>
          <p:nvPicPr>
            <p:cNvPr id="19" name="圖片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32" t="544" r="690" b="-544"/>
            <a:stretch/>
          </p:blipFill>
          <p:spPr>
            <a:xfrm>
              <a:off x="6508150" y="4509120"/>
              <a:ext cx="437399" cy="734362"/>
            </a:xfrm>
            <a:prstGeom prst="rect">
              <a:avLst/>
            </a:prstGeom>
          </p:spPr>
        </p:pic>
      </p:grpSp>
      <p:grpSp>
        <p:nvGrpSpPr>
          <p:cNvPr id="20" name="群組 19"/>
          <p:cNvGrpSpPr/>
          <p:nvPr userDrawn="1"/>
        </p:nvGrpSpPr>
        <p:grpSpPr>
          <a:xfrm>
            <a:off x="2992224" y="4520688"/>
            <a:ext cx="6035786" cy="1063311"/>
            <a:chOff x="2754350" y="4505128"/>
            <a:chExt cx="4191199" cy="738354"/>
          </a:xfrm>
        </p:grpSpPr>
        <p:pic>
          <p:nvPicPr>
            <p:cNvPr id="21" name="圖片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096"/>
            <a:stretch/>
          </p:blipFill>
          <p:spPr>
            <a:xfrm>
              <a:off x="2754350" y="4505128"/>
              <a:ext cx="3753800" cy="734362"/>
            </a:xfrm>
            <a:prstGeom prst="rect">
              <a:avLst/>
            </a:prstGeom>
          </p:spPr>
        </p:pic>
        <p:pic>
          <p:nvPicPr>
            <p:cNvPr id="22" name="圖片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32" t="544" r="690" b="-544"/>
            <a:stretch/>
          </p:blipFill>
          <p:spPr>
            <a:xfrm>
              <a:off x="6508150" y="4509120"/>
              <a:ext cx="437399" cy="734362"/>
            </a:xfrm>
            <a:prstGeom prst="rect">
              <a:avLst/>
            </a:prstGeom>
          </p:spPr>
        </p:pic>
      </p:grpSp>
      <p:grpSp>
        <p:nvGrpSpPr>
          <p:cNvPr id="26" name="群組 25"/>
          <p:cNvGrpSpPr/>
          <p:nvPr userDrawn="1"/>
        </p:nvGrpSpPr>
        <p:grpSpPr>
          <a:xfrm>
            <a:off x="2992224" y="3477205"/>
            <a:ext cx="6035786" cy="1063311"/>
            <a:chOff x="2754350" y="4505128"/>
            <a:chExt cx="4191199" cy="738354"/>
          </a:xfrm>
        </p:grpSpPr>
        <p:pic>
          <p:nvPicPr>
            <p:cNvPr id="27" name="圖片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096"/>
            <a:stretch/>
          </p:blipFill>
          <p:spPr>
            <a:xfrm>
              <a:off x="2754350" y="4505128"/>
              <a:ext cx="3753800" cy="734362"/>
            </a:xfrm>
            <a:prstGeom prst="rect">
              <a:avLst/>
            </a:prstGeom>
          </p:spPr>
        </p:pic>
        <p:pic>
          <p:nvPicPr>
            <p:cNvPr id="28" name="圖片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32" t="544" r="690" b="-544"/>
            <a:stretch/>
          </p:blipFill>
          <p:spPr>
            <a:xfrm>
              <a:off x="6508150" y="4509120"/>
              <a:ext cx="437399" cy="734362"/>
            </a:xfrm>
            <a:prstGeom prst="rect">
              <a:avLst/>
            </a:prstGeom>
          </p:spPr>
        </p:pic>
      </p:grpSp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6" action="ppaction://hlinksldjump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3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圓角矩形 25"/>
          <p:cNvSpPr/>
          <p:nvPr userDrawn="1"/>
        </p:nvSpPr>
        <p:spPr bwMode="auto">
          <a:xfrm>
            <a:off x="755576" y="3211884"/>
            <a:ext cx="8280920" cy="3562836"/>
          </a:xfrm>
          <a:prstGeom prst="roundRect">
            <a:avLst>
              <a:gd name="adj" fmla="val 8749"/>
            </a:avLst>
          </a:prstGeom>
          <a:solidFill>
            <a:srgbClr val="FFF8D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1" name="矩形 20"/>
          <p:cNvSpPr/>
          <p:nvPr userDrawn="1"/>
        </p:nvSpPr>
        <p:spPr bwMode="auto">
          <a:xfrm>
            <a:off x="575556" y="1262157"/>
            <a:ext cx="8676965" cy="85086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241300"/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2" name="矩形 21"/>
          <p:cNvSpPr/>
          <p:nvPr userDrawn="1"/>
        </p:nvSpPr>
        <p:spPr bwMode="auto">
          <a:xfrm>
            <a:off x="575556" y="1742518"/>
            <a:ext cx="8676965" cy="85086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241300"/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5" action="ppaction://hlinksldjump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7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6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70" name="圖片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7885113" y="6165850"/>
            <a:ext cx="574675" cy="692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5"/>
          <a:stretch/>
        </p:blipFill>
        <p:spPr>
          <a:xfrm>
            <a:off x="1809865" y="921197"/>
            <a:ext cx="6300626" cy="1326236"/>
          </a:xfrm>
          <a:prstGeom prst="rect">
            <a:avLst/>
          </a:prstGeom>
        </p:spPr>
      </p:pic>
      <p:grpSp>
        <p:nvGrpSpPr>
          <p:cNvPr id="29" name="群組 28"/>
          <p:cNvGrpSpPr/>
          <p:nvPr/>
        </p:nvGrpSpPr>
        <p:grpSpPr>
          <a:xfrm>
            <a:off x="2901238" y="2597734"/>
            <a:ext cx="3341525" cy="842026"/>
            <a:chOff x="2202583" y="2009354"/>
            <a:chExt cx="3341525" cy="842026"/>
          </a:xfrm>
        </p:grpSpPr>
        <p:pic>
          <p:nvPicPr>
            <p:cNvPr id="30" name="圖片 2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532"/>
            <a:stretch/>
          </p:blipFill>
          <p:spPr>
            <a:xfrm>
              <a:off x="2205534" y="2041138"/>
              <a:ext cx="3338574" cy="810242"/>
            </a:xfrm>
            <a:prstGeom prst="rect">
              <a:avLst/>
            </a:prstGeom>
          </p:spPr>
        </p:pic>
        <p:sp>
          <p:nvSpPr>
            <p:cNvPr id="31" name="文字方塊 30"/>
            <p:cNvSpPr txBox="1"/>
            <p:nvPr/>
          </p:nvSpPr>
          <p:spPr>
            <a:xfrm>
              <a:off x="3158958" y="2139862"/>
              <a:ext cx="22051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dirty="0"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分裝</a:t>
              </a: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2331412" y="2174480"/>
              <a:ext cx="7986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b="1" dirty="0">
                  <a:solidFill>
                    <a:schemeClr val="bg1"/>
                  </a:solidFill>
                  <a:latin typeface="+mn-lt"/>
                  <a:ea typeface="微軟正黑體" panose="020B0604030504040204" pitchFamily="34" charset="-120"/>
                </a:rPr>
                <a:t>9</a:t>
              </a:r>
              <a:r>
                <a:rPr lang="en-US" altLang="zh-TW" sz="2800" b="1" dirty="0">
                  <a:solidFill>
                    <a:schemeClr val="bg1"/>
                  </a:solidFill>
                  <a:latin typeface="+mn-lt"/>
                </a:rPr>
                <a:t>-</a:t>
              </a:r>
              <a:r>
                <a:rPr lang="en-US" altLang="zh-TW" sz="2400" b="1" dirty="0">
                  <a:solidFill>
                    <a:schemeClr val="bg1"/>
                  </a:solidFill>
                  <a:latin typeface="+mn-lt"/>
                </a:rPr>
                <a:t>1</a:t>
              </a:r>
              <a:endParaRPr lang="zh-TW" altLang="en-US" sz="24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3" name="矩形 32">
              <a:hlinkClick r:id="rId6" action="ppaction://hlinksldjump"/>
            </p:cNvPr>
            <p:cNvSpPr/>
            <p:nvPr/>
          </p:nvSpPr>
          <p:spPr bwMode="auto">
            <a:xfrm>
              <a:off x="2202583" y="2009354"/>
              <a:ext cx="3341525" cy="83090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華康標楷W5破音二" pitchFamily="66" charset="-12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E2A65ECE-B199-4457-B6EC-419BBCAAE2EF}"/>
              </a:ext>
            </a:extLst>
          </p:cNvPr>
          <p:cNvSpPr txBox="1"/>
          <p:nvPr/>
        </p:nvSpPr>
        <p:spPr>
          <a:xfrm>
            <a:off x="1007604" y="2644170"/>
            <a:ext cx="8244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練習題，請試一試</a:t>
            </a:r>
            <a:r>
              <a:rPr lang="zh-TW" altLang="en-US" sz="4800" u="sng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皮皮</a:t>
            </a:r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與</a:t>
            </a:r>
            <a:r>
              <a:rPr lang="zh-TW" altLang="en-US" sz="4800" u="sng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美美</a:t>
            </a:r>
            <a:r>
              <a:rPr lang="zh-TW" altLang="en-US" sz="48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的做法。</a:t>
            </a:r>
          </a:p>
        </p:txBody>
      </p:sp>
    </p:spTree>
    <p:extLst>
      <p:ext uri="{BB962C8B-B14F-4D97-AF65-F5344CB8AC3E}">
        <p14:creationId xmlns:p14="http://schemas.microsoft.com/office/powerpoint/2010/main" val="1731777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9532" y="1484784"/>
            <a:ext cx="9720311" cy="154819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kumimoji="1" lang="zh-TW" altLang="en-US" kern="1200" dirty="0"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kumimoji="1" lang="zh-TW" altLang="en-US" kern="1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條彩帶</a:t>
            </a:r>
            <a:r>
              <a:rPr kumimoji="1" lang="zh-TW" altLang="en-US" kern="1200" dirty="0"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長</a:t>
            </a:r>
            <a:r>
              <a:rPr kumimoji="1" lang="en-US" altLang="zh-TW" kern="1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30</a:t>
            </a:r>
            <a:r>
              <a:rPr kumimoji="1" lang="zh-TW" altLang="en-US" kern="1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公分</a:t>
            </a:r>
            <a:r>
              <a:rPr kumimoji="1" lang="zh-TW" altLang="en-US" kern="1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kumimoji="1" lang="zh-TW" altLang="en-US" kern="1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r>
              <a:rPr kumimoji="1" lang="en-US" altLang="zh-TW" kern="1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r>
              <a:rPr kumimoji="1" lang="zh-TW" altLang="en-US" kern="1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公分</a:t>
            </a:r>
            <a:endParaRPr kumimoji="1" lang="en-US" altLang="zh-TW" kern="1200" dirty="0"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kumimoji="1" lang="zh-TW" altLang="en-US" kern="1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剪成</a:t>
            </a:r>
            <a:r>
              <a:rPr kumimoji="1" lang="zh-TW" altLang="en-US" kern="1200" dirty="0"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kumimoji="1" lang="zh-TW" altLang="en-US" kern="1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段</a:t>
            </a:r>
            <a:r>
              <a:rPr kumimoji="1" lang="zh-TW" altLang="en-US" kern="1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kumimoji="1" lang="zh-TW" altLang="en-US" kern="1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可以剪</a:t>
            </a:r>
            <a:r>
              <a:rPr kumimoji="1" lang="zh-TW" altLang="en-US" kern="1200" dirty="0"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kumimoji="1" lang="zh-TW" altLang="en-US" kern="1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段</a:t>
            </a:r>
            <a:r>
              <a:rPr kumimoji="1" lang="zh-TW" altLang="en-US" kern="1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67705" y="97948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P.121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1540" y="2679038"/>
            <a:ext cx="3815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30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24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1540" y="3315472"/>
            <a:ext cx="3815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24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18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1540" y="3951906"/>
            <a:ext cx="3815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18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12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1540" y="4588340"/>
            <a:ext cx="3815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12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3568" y="5224773"/>
            <a:ext cx="3815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0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36652" y="2709816"/>
            <a:ext cx="7123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或用乘法算式記錄</a:t>
            </a:r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7488324" y="5408389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7A321C76-A5A2-4646-9253-62813C795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111" y="5445224"/>
            <a:ext cx="34789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zh-TW" altLang="en-US" sz="36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段</a:t>
            </a:r>
            <a:endParaRPr lang="zh-TW" altLang="en-US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2B22124B-E121-1146-9C5D-17B9928D100B}"/>
              </a:ext>
            </a:extLst>
          </p:cNvPr>
          <p:cNvSpPr txBox="1"/>
          <p:nvPr/>
        </p:nvSpPr>
        <p:spPr>
          <a:xfrm>
            <a:off x="7380312" y="5405849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5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58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2" grpId="0"/>
      <p:bldP spid="13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FB087D7C-30D8-42A5-856B-A8A444860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824" y="440668"/>
            <a:ext cx="86769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類題練習</a:t>
            </a:r>
            <a:endParaRPr lang="zh-TW" altLang="en-US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D594308-054F-4678-AAE0-1376629F812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8" t="4409" r="17359" b="28349"/>
          <a:stretch/>
        </p:blipFill>
        <p:spPr bwMode="auto">
          <a:xfrm>
            <a:off x="143508" y="1534477"/>
            <a:ext cx="8856984" cy="55309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2338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FB087D7C-30D8-42A5-856B-A8A444860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824" y="440668"/>
            <a:ext cx="86769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類題練習</a:t>
            </a:r>
            <a:endParaRPr lang="zh-TW" altLang="en-US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15356F6-410F-4F23-AF05-A6F17534772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t="5512" r="17670" b="30277"/>
          <a:stretch/>
        </p:blipFill>
        <p:spPr bwMode="auto">
          <a:xfrm>
            <a:off x="645421" y="1484784"/>
            <a:ext cx="8208912" cy="5373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02948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FB087D7C-30D8-42A5-856B-A8A444860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824" y="440668"/>
            <a:ext cx="86769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類題練習</a:t>
            </a:r>
            <a:endParaRPr lang="zh-TW" altLang="en-US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7D6727E-58A2-455C-B56A-0B3BFB23E01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7" t="4134" r="17358" b="28900"/>
          <a:stretch/>
        </p:blipFill>
        <p:spPr bwMode="auto">
          <a:xfrm>
            <a:off x="467544" y="1484785"/>
            <a:ext cx="8244916" cy="51485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3493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FB087D7C-30D8-42A5-856B-A8A444860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824" y="440668"/>
            <a:ext cx="86769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類題練習</a:t>
            </a:r>
            <a:endParaRPr lang="zh-TW" altLang="en-US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325ACA9-98B5-4F27-BFEA-D37A77A84DF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4409" r="17203" b="27798"/>
          <a:stretch/>
        </p:blipFill>
        <p:spPr bwMode="auto">
          <a:xfrm>
            <a:off x="287524" y="1412776"/>
            <a:ext cx="8316924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1483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FB087D7C-30D8-42A5-856B-A8A444860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796" y="3429000"/>
            <a:ext cx="86769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下課了</a:t>
            </a:r>
            <a:endParaRPr lang="zh-TW" altLang="en-US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862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C3FFF1C-42A1-447A-8765-B98596807D37}"/>
              </a:ext>
            </a:extLst>
          </p:cNvPr>
          <p:cNvSpPr/>
          <p:nvPr/>
        </p:nvSpPr>
        <p:spPr>
          <a:xfrm>
            <a:off x="1144605" y="1483339"/>
            <a:ext cx="8028892" cy="2615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  <a:spcAft>
                <a:spcPts val="0"/>
              </a:spcAft>
            </a:pPr>
            <a:r>
              <a:rPr lang="zh-TW" altLang="en-US" sz="3600" kern="100" dirty="0">
                <a:latin typeface="書法中楷（注音一）" panose="02010609010101010101" pitchFamily="49" charset="-120"/>
                <a:ea typeface="新細明體" panose="02020500000000000000" pitchFamily="18" charset="-120"/>
                <a:cs typeface="Arial" panose="020B0604020202020204" pitchFamily="34" charset="0"/>
              </a:rPr>
              <a:t>一、</a:t>
            </a:r>
            <a:r>
              <a:rPr lang="en-US" altLang="zh-TW" sz="3600" kern="100" dirty="0">
                <a:latin typeface="書法中楷（注音一）" panose="02010609010101010101" pitchFamily="49" charset="-120"/>
                <a:ea typeface="新細明體" panose="02020500000000000000" pitchFamily="18" charset="-120"/>
                <a:cs typeface="Arial" panose="020B0604020202020204" pitchFamily="34" charset="0"/>
              </a:rPr>
              <a:t>120</a:t>
            </a:r>
            <a:r>
              <a:rPr lang="zh-TW" altLang="zh-TW" sz="36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Arial" panose="020B0604020202020204" pitchFamily="34" charset="0"/>
              </a:rPr>
              <a:t>頁，仔細閱讀後，</a:t>
            </a:r>
            <a:endParaRPr lang="en-US" altLang="zh-TW" sz="3600" kern="100" dirty="0">
              <a:latin typeface="Calibri" panose="020F0502020204030204" pitchFamily="34" charset="0"/>
              <a:ea typeface="書法中楷（注音一）" panose="02010609010101010101" pitchFamily="49" charset="-120"/>
              <a:cs typeface="Arial" panose="020B0604020202020204" pitchFamily="34" charset="0"/>
            </a:endParaRPr>
          </a:p>
          <a:p>
            <a:pPr>
              <a:lnSpc>
                <a:spcPts val="5000"/>
              </a:lnSpc>
              <a:spcAft>
                <a:spcPts val="0"/>
              </a:spcAft>
            </a:pPr>
            <a:r>
              <a:rPr lang="zh-TW" altLang="en-US" sz="36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Arial" panose="020B0604020202020204" pitchFamily="34" charset="0"/>
              </a:rPr>
              <a:t>        </a:t>
            </a:r>
            <a:r>
              <a:rPr lang="zh-TW" altLang="zh-TW" sz="36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Arial" panose="020B0604020202020204" pitchFamily="34" charset="0"/>
              </a:rPr>
              <a:t>一題一題作答，要注意</a:t>
            </a:r>
            <a:r>
              <a:rPr lang="en-US" altLang="zh-TW" sz="36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Arial" panose="020B0604020202020204" pitchFamily="34" charset="0"/>
              </a:rPr>
              <a:t>:</a:t>
            </a:r>
            <a:endParaRPr lang="zh-TW" altLang="zh-TW" sz="36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  <a:spcAft>
                <a:spcPts val="0"/>
              </a:spcAft>
            </a:pPr>
            <a:r>
              <a:rPr lang="en-US" altLang="zh-TW" sz="3600" kern="100" dirty="0">
                <a:latin typeface="書法中楷（注音一）" panose="02010609010101010101" pitchFamily="49" charset="-120"/>
                <a:ea typeface="新細明體" panose="02020500000000000000" pitchFamily="18" charset="-120"/>
                <a:cs typeface="Arial" panose="020B0604020202020204" pitchFamily="34" charset="0"/>
              </a:rPr>
              <a:t>1</a:t>
            </a:r>
            <a:r>
              <a:rPr lang="zh-TW" altLang="zh-TW" sz="36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Arial" panose="020B0604020202020204" pitchFamily="34" charset="0"/>
              </a:rPr>
              <a:t>、</a:t>
            </a:r>
            <a:r>
              <a:rPr lang="zh-TW" altLang="en-US" sz="36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Arial" panose="020B0604020202020204" pitchFamily="34" charset="0"/>
              </a:rPr>
              <a:t>每一袋是裝</a:t>
            </a:r>
            <a:r>
              <a:rPr lang="en-US" altLang="zh-TW" sz="36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Arial" panose="020B0604020202020204" pitchFamily="34" charset="0"/>
              </a:rPr>
              <a:t>5</a:t>
            </a:r>
            <a:r>
              <a:rPr lang="zh-TW" altLang="en-US" sz="36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Arial" panose="020B0604020202020204" pitchFamily="34" charset="0"/>
              </a:rPr>
              <a:t>片，每</a:t>
            </a:r>
            <a:r>
              <a:rPr lang="en-US" altLang="zh-TW" sz="36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Arial" panose="020B0604020202020204" pitchFamily="34" charset="0"/>
              </a:rPr>
              <a:t>5</a:t>
            </a:r>
            <a:r>
              <a:rPr lang="zh-TW" altLang="en-US" sz="36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Arial" panose="020B0604020202020204" pitchFamily="34" charset="0"/>
              </a:rPr>
              <a:t>片裝一袋。</a:t>
            </a:r>
          </a:p>
          <a:p>
            <a:pPr>
              <a:lnSpc>
                <a:spcPts val="5000"/>
              </a:lnSpc>
              <a:spcAft>
                <a:spcPts val="0"/>
              </a:spcAft>
            </a:pPr>
            <a:r>
              <a:rPr lang="en-US" altLang="zh-TW" sz="36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Arial" panose="020B0604020202020204" pitchFamily="34" charset="0"/>
              </a:rPr>
              <a:t>2</a:t>
            </a:r>
            <a:r>
              <a:rPr lang="zh-TW" altLang="en-US" sz="36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Arial" panose="020B0604020202020204" pitchFamily="34" charset="0"/>
              </a:rPr>
              <a:t>、每減一次</a:t>
            </a:r>
            <a:r>
              <a:rPr lang="en-US" altLang="zh-TW" sz="36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Arial" panose="020B0604020202020204" pitchFamily="34" charset="0"/>
              </a:rPr>
              <a:t>5</a:t>
            </a:r>
            <a:r>
              <a:rPr lang="zh-TW" altLang="en-US" sz="3600" kern="100" dirty="0">
                <a:latin typeface="Calibri" panose="020F0502020204030204" pitchFamily="34" charset="0"/>
                <a:ea typeface="書法中楷（注音一）" panose="02010609010101010101" pitchFamily="49" charset="-120"/>
                <a:cs typeface="Arial" panose="020B0604020202020204" pitchFamily="34" charset="0"/>
              </a:rPr>
              <a:t>，就是裝一袋。</a:t>
            </a:r>
            <a:endParaRPr lang="zh-TW" altLang="zh-TW" sz="3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1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467705" y="97948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P.120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3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91580" y="1340768"/>
            <a:ext cx="86769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有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20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片餅乾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5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片裝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可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以裝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791580" y="2466636"/>
            <a:ext cx="86769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圈圈看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並用減法算式記下來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093915"/>
            <a:ext cx="7239563" cy="192536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4761148"/>
            <a:ext cx="2034239" cy="213347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665" y="6129300"/>
            <a:ext cx="4708669" cy="525704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128977" y="5124904"/>
            <a:ext cx="79386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5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片圈起來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表示裝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袋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還沒圈完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再繼續圈⋯⋯</a:t>
            </a:r>
          </a:p>
        </p:txBody>
      </p:sp>
    </p:spTree>
    <p:extLst>
      <p:ext uri="{BB962C8B-B14F-4D97-AF65-F5344CB8AC3E}">
        <p14:creationId xmlns:p14="http://schemas.microsoft.com/office/powerpoint/2010/main" val="1985094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群組 32"/>
          <p:cNvGrpSpPr/>
          <p:nvPr/>
        </p:nvGrpSpPr>
        <p:grpSpPr>
          <a:xfrm>
            <a:off x="2663788" y="5301208"/>
            <a:ext cx="6327276" cy="713479"/>
            <a:chOff x="2754349" y="5301208"/>
            <a:chExt cx="6327276" cy="713479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4349" y="5301208"/>
              <a:ext cx="5220580" cy="713479"/>
            </a:xfrm>
            <a:prstGeom prst="rect">
              <a:avLst/>
            </a:prstGeom>
          </p:spPr>
        </p:pic>
        <p:pic>
          <p:nvPicPr>
            <p:cNvPr id="37" name="圖片 3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28"/>
            <a:stretch/>
          </p:blipFill>
          <p:spPr>
            <a:xfrm>
              <a:off x="7668345" y="5301208"/>
              <a:ext cx="1413280" cy="713479"/>
            </a:xfrm>
            <a:prstGeom prst="rect">
              <a:avLst/>
            </a:prstGeom>
          </p:spPr>
        </p:pic>
      </p:grpSp>
      <p:grpSp>
        <p:nvGrpSpPr>
          <p:cNvPr id="44" name="群組 43"/>
          <p:cNvGrpSpPr/>
          <p:nvPr/>
        </p:nvGrpSpPr>
        <p:grpSpPr>
          <a:xfrm>
            <a:off x="2663788" y="2975615"/>
            <a:ext cx="6327276" cy="706519"/>
            <a:chOff x="2754349" y="2975615"/>
            <a:chExt cx="6327276" cy="706519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3"/>
            <a:stretch/>
          </p:blipFill>
          <p:spPr>
            <a:xfrm>
              <a:off x="2754349" y="2975615"/>
              <a:ext cx="4986003" cy="706519"/>
            </a:xfrm>
            <a:prstGeom prst="rect">
              <a:avLst/>
            </a:prstGeom>
          </p:spPr>
        </p:pic>
        <p:pic>
          <p:nvPicPr>
            <p:cNvPr id="38" name="圖片 3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29"/>
            <a:stretch/>
          </p:blipFill>
          <p:spPr>
            <a:xfrm>
              <a:off x="7668345" y="2975615"/>
              <a:ext cx="1413280" cy="706519"/>
            </a:xfrm>
            <a:prstGeom prst="rect">
              <a:avLst/>
            </a:prstGeom>
          </p:spPr>
        </p:pic>
      </p:grpSp>
      <p:grpSp>
        <p:nvGrpSpPr>
          <p:cNvPr id="43" name="群組 42"/>
          <p:cNvGrpSpPr/>
          <p:nvPr/>
        </p:nvGrpSpPr>
        <p:grpSpPr>
          <a:xfrm>
            <a:off x="2663788" y="3743852"/>
            <a:ext cx="6327276" cy="699558"/>
            <a:chOff x="2754349" y="3743852"/>
            <a:chExt cx="6327276" cy="699558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4349" y="3743852"/>
              <a:ext cx="5220580" cy="699558"/>
            </a:xfrm>
            <a:prstGeom prst="rect">
              <a:avLst/>
            </a:prstGeom>
          </p:spPr>
        </p:pic>
        <p:pic>
          <p:nvPicPr>
            <p:cNvPr id="40" name="圖片 3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240"/>
            <a:stretch/>
          </p:blipFill>
          <p:spPr>
            <a:xfrm>
              <a:off x="7632341" y="3743852"/>
              <a:ext cx="1449284" cy="699558"/>
            </a:xfrm>
            <a:prstGeom prst="rect">
              <a:avLst/>
            </a:prstGeom>
          </p:spPr>
        </p:pic>
      </p:grpSp>
      <p:grpSp>
        <p:nvGrpSpPr>
          <p:cNvPr id="42" name="群組 41"/>
          <p:cNvGrpSpPr/>
          <p:nvPr/>
        </p:nvGrpSpPr>
        <p:grpSpPr>
          <a:xfrm>
            <a:off x="2663788" y="4505128"/>
            <a:ext cx="6291272" cy="738354"/>
            <a:chOff x="2754349" y="4505128"/>
            <a:chExt cx="6291272" cy="738354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4349" y="4505128"/>
              <a:ext cx="5220580" cy="734362"/>
            </a:xfrm>
            <a:prstGeom prst="rect">
              <a:avLst/>
            </a:prstGeom>
          </p:spPr>
        </p:pic>
        <p:pic>
          <p:nvPicPr>
            <p:cNvPr id="41" name="圖片 4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29" t="544" r="690" b="-544"/>
            <a:stretch/>
          </p:blipFill>
          <p:spPr>
            <a:xfrm>
              <a:off x="7668344" y="4509120"/>
              <a:ext cx="1377277" cy="734362"/>
            </a:xfrm>
            <a:prstGeom prst="rect">
              <a:avLst/>
            </a:prstGeom>
          </p:spPr>
        </p:pic>
      </p:grpSp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467705" y="97948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P.120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3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791580" y="1340768"/>
            <a:ext cx="86769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有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20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片餅乾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5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片裝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可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以裝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791580" y="2466636"/>
            <a:ext cx="86769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圈圈看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並用減法算式記下來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33023" y="2977513"/>
            <a:ext cx="7560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20</a:t>
            </a:r>
            <a:endParaRPr lang="zh-TW" altLang="en-US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626014" y="2977513"/>
            <a:ext cx="7560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058062" y="2977513"/>
            <a:ext cx="7560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>
                <a:solidFill>
                  <a:srgbClr val="0099D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5</a:t>
            </a:r>
            <a:endParaRPr lang="zh-TW" altLang="en-US" sz="3600" dirty="0">
              <a:solidFill>
                <a:srgbClr val="0099DB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1481533" y="2977513"/>
            <a:ext cx="7560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2012156" y="2977513"/>
            <a:ext cx="7560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>
                <a:solidFill>
                  <a:srgbClr val="F1652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15</a:t>
            </a:r>
            <a:endParaRPr lang="zh-TW" altLang="en-US" sz="3600" dirty="0">
              <a:solidFill>
                <a:srgbClr val="F1652B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2932018" y="3039068"/>
            <a:ext cx="65887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20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片先裝</a:t>
            </a:r>
            <a:r>
              <a:rPr lang="en-US" altLang="zh-TW" sz="2800" dirty="0">
                <a:solidFill>
                  <a:srgbClr val="0099D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袋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還剩下</a:t>
            </a:r>
            <a:r>
              <a:rPr lang="en-US" altLang="zh-TW" sz="2800" dirty="0">
                <a:solidFill>
                  <a:srgbClr val="F1652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15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片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30" name="圓角矩形 29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5725498" y="6055191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1" name="Rectangle 7">
            <a:extLst>
              <a:ext uri="{FF2B5EF4-FFF2-40B4-BE49-F238E27FC236}">
                <a16:creationId xmlns:a16="http://schemas.microsoft.com/office/drawing/2014/main" id="{7A321C76-A5A2-4646-9253-62813C795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2281" y="6122804"/>
            <a:ext cx="34789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袋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2B22124B-E121-1146-9C5D-17B9928D100B}"/>
              </a:ext>
            </a:extLst>
          </p:cNvPr>
          <p:cNvSpPr txBox="1"/>
          <p:nvPr/>
        </p:nvSpPr>
        <p:spPr>
          <a:xfrm>
            <a:off x="5617486" y="6061248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133023" y="3746472"/>
            <a:ext cx="7560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15</a:t>
            </a:r>
            <a:endParaRPr lang="zh-TW" altLang="en-US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626014" y="3746472"/>
            <a:ext cx="7560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1058062" y="3746472"/>
            <a:ext cx="7560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>
                <a:solidFill>
                  <a:srgbClr val="0099D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5</a:t>
            </a:r>
            <a:endParaRPr lang="zh-TW" altLang="en-US" sz="3600" dirty="0">
              <a:solidFill>
                <a:srgbClr val="0099DB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1481533" y="3746472"/>
            <a:ext cx="7560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2012156" y="3746472"/>
            <a:ext cx="7560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>
                <a:solidFill>
                  <a:srgbClr val="F1652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10</a:t>
            </a:r>
            <a:endParaRPr lang="zh-TW" altLang="en-US" sz="3600" dirty="0">
              <a:solidFill>
                <a:srgbClr val="F1652B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2932018" y="3808027"/>
            <a:ext cx="65887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裝第</a:t>
            </a:r>
            <a:r>
              <a:rPr lang="en-US" altLang="zh-TW" sz="2800" dirty="0">
                <a:solidFill>
                  <a:srgbClr val="0099D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袋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還剩下</a:t>
            </a:r>
            <a:r>
              <a:rPr lang="en-US" altLang="zh-TW" sz="2800" dirty="0">
                <a:solidFill>
                  <a:srgbClr val="F1652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10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片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52" name="Rectangle 7"/>
          <p:cNvSpPr>
            <a:spLocks noChangeArrowheads="1"/>
          </p:cNvSpPr>
          <p:nvPr/>
        </p:nvSpPr>
        <p:spPr bwMode="auto">
          <a:xfrm>
            <a:off x="133023" y="4555125"/>
            <a:ext cx="7560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10</a:t>
            </a:r>
            <a:endParaRPr lang="zh-TW" altLang="en-US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626014" y="4555125"/>
            <a:ext cx="7560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54" name="Rectangle 7"/>
          <p:cNvSpPr>
            <a:spLocks noChangeArrowheads="1"/>
          </p:cNvSpPr>
          <p:nvPr/>
        </p:nvSpPr>
        <p:spPr bwMode="auto">
          <a:xfrm>
            <a:off x="1058062" y="4555125"/>
            <a:ext cx="7560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>
                <a:solidFill>
                  <a:srgbClr val="0099D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5</a:t>
            </a:r>
            <a:endParaRPr lang="zh-TW" altLang="en-US" sz="3600" dirty="0">
              <a:solidFill>
                <a:srgbClr val="0099DB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1481533" y="4555125"/>
            <a:ext cx="7560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1898546" y="4559106"/>
            <a:ext cx="7560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>
                <a:solidFill>
                  <a:srgbClr val="F1652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5</a:t>
            </a:r>
            <a:endParaRPr lang="zh-TW" altLang="en-US" sz="3600" dirty="0">
              <a:solidFill>
                <a:srgbClr val="F1652B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2932018" y="4616680"/>
            <a:ext cx="65887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裝第</a:t>
            </a:r>
            <a:r>
              <a:rPr lang="en-US" altLang="zh-TW" sz="2800" dirty="0">
                <a:solidFill>
                  <a:srgbClr val="0099D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袋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還剩下      片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237185" y="5326659"/>
            <a:ext cx="7560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5</a:t>
            </a:r>
            <a:endParaRPr lang="zh-TW" altLang="en-US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626014" y="5326659"/>
            <a:ext cx="7560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auto">
          <a:xfrm>
            <a:off x="1058062" y="5326659"/>
            <a:ext cx="7560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>
                <a:solidFill>
                  <a:srgbClr val="0099D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5</a:t>
            </a:r>
            <a:endParaRPr lang="zh-TW" altLang="en-US" sz="3600" dirty="0">
              <a:solidFill>
                <a:srgbClr val="0099DB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1481533" y="5326659"/>
            <a:ext cx="7560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auto">
          <a:xfrm>
            <a:off x="1898546" y="5326659"/>
            <a:ext cx="7560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>
                <a:solidFill>
                  <a:srgbClr val="F1652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0</a:t>
            </a:r>
            <a:endParaRPr lang="zh-TW" altLang="en-US" sz="3600" dirty="0">
              <a:solidFill>
                <a:srgbClr val="F1652B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2932018" y="5388214"/>
            <a:ext cx="65887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裝第      袋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還剩下      片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64" name="圓角矩形 63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6794400" y="4636050"/>
            <a:ext cx="477900" cy="4779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65" name="圓角矩形 64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4139952" y="5410874"/>
            <a:ext cx="477900" cy="4779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66" name="圓角矩形 65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7161224" y="5410874"/>
            <a:ext cx="477900" cy="4779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67" name="文字方塊 66">
            <a:extLst>
              <a:ext uri="{FF2B5EF4-FFF2-40B4-BE49-F238E27FC236}">
                <a16:creationId xmlns:a16="http://schemas.microsoft.com/office/drawing/2014/main" id="{2B22124B-E121-1146-9C5D-17B9928D100B}"/>
              </a:ext>
            </a:extLst>
          </p:cNvPr>
          <p:cNvSpPr txBox="1"/>
          <p:nvPr/>
        </p:nvSpPr>
        <p:spPr>
          <a:xfrm>
            <a:off x="6565298" y="4507688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5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2B22124B-E121-1146-9C5D-17B9928D100B}"/>
              </a:ext>
            </a:extLst>
          </p:cNvPr>
          <p:cNvSpPr txBox="1"/>
          <p:nvPr/>
        </p:nvSpPr>
        <p:spPr>
          <a:xfrm>
            <a:off x="3889466" y="5277276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2B22124B-E121-1146-9C5D-17B9928D100B}"/>
              </a:ext>
            </a:extLst>
          </p:cNvPr>
          <p:cNvSpPr txBox="1"/>
          <p:nvPr/>
        </p:nvSpPr>
        <p:spPr>
          <a:xfrm>
            <a:off x="6932122" y="5277276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0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1443186" y="292674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0099DB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①</a:t>
            </a:r>
            <a:endParaRPr lang="zh-TW" altLang="en-US" dirty="0">
              <a:solidFill>
                <a:srgbClr val="0099DB"/>
              </a:solidFill>
            </a:endParaRPr>
          </a:p>
        </p:txBody>
      </p:sp>
      <p:sp>
        <p:nvSpPr>
          <p:cNvPr id="71" name="文字方塊 70"/>
          <p:cNvSpPr txBox="1"/>
          <p:nvPr/>
        </p:nvSpPr>
        <p:spPr>
          <a:xfrm>
            <a:off x="1443186" y="366696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0099DB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②</a:t>
            </a:r>
            <a:endParaRPr lang="zh-TW" altLang="en-US" dirty="0">
              <a:solidFill>
                <a:srgbClr val="0099DB"/>
              </a:solidFill>
            </a:endParaRPr>
          </a:p>
        </p:txBody>
      </p:sp>
      <p:sp>
        <p:nvSpPr>
          <p:cNvPr id="72" name="文字方塊 71"/>
          <p:cNvSpPr txBox="1"/>
          <p:nvPr/>
        </p:nvSpPr>
        <p:spPr>
          <a:xfrm>
            <a:off x="1443186" y="447231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0099DB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③</a:t>
            </a:r>
            <a:endParaRPr lang="zh-TW" altLang="en-US" dirty="0">
              <a:solidFill>
                <a:srgbClr val="0099DB"/>
              </a:solidFill>
            </a:endParaRPr>
          </a:p>
        </p:txBody>
      </p:sp>
      <p:sp>
        <p:nvSpPr>
          <p:cNvPr id="73" name="文字方塊 72"/>
          <p:cNvSpPr txBox="1"/>
          <p:nvPr/>
        </p:nvSpPr>
        <p:spPr>
          <a:xfrm>
            <a:off x="1443186" y="526188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0099DB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④</a:t>
            </a:r>
            <a:endParaRPr lang="zh-TW" altLang="en-US" dirty="0">
              <a:solidFill>
                <a:srgbClr val="0099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0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7" grpId="0"/>
      <p:bldP spid="68" grpId="0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 bwMode="auto">
          <a:xfrm>
            <a:off x="235589" y="3588544"/>
            <a:ext cx="8720879" cy="2152467"/>
          </a:xfrm>
          <a:prstGeom prst="roundRect">
            <a:avLst>
              <a:gd name="adj" fmla="val 11652"/>
            </a:avLst>
          </a:prstGeom>
          <a:solidFill>
            <a:srgbClr val="D6EFE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467705" y="97948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P.120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3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791580" y="1340768"/>
            <a:ext cx="86769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有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20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片餅乾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5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片裝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可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以裝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791580" y="2466636"/>
            <a:ext cx="86769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說說看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減法算式中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5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減了</a:t>
            </a:r>
            <a:r>
              <a:rPr lang="zh-TW" altLang="en-US" sz="32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你</a:t>
            </a:r>
            <a:r>
              <a:rPr lang="zh-TW" altLang="en-US" sz="32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怎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麼知道可以裝</a:t>
            </a:r>
            <a:r>
              <a:rPr lang="zh-TW" altLang="en-US" sz="32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袋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9" y="3920075"/>
            <a:ext cx="3608691" cy="1316620"/>
          </a:xfrm>
          <a:prstGeom prst="rect">
            <a:avLst/>
          </a:prstGeom>
        </p:spPr>
      </p:pic>
      <p:sp>
        <p:nvSpPr>
          <p:cNvPr id="70" name="Rectangle 7"/>
          <p:cNvSpPr>
            <a:spLocks noChangeArrowheads="1"/>
          </p:cNvSpPr>
          <p:nvPr/>
        </p:nvSpPr>
        <p:spPr bwMode="auto">
          <a:xfrm>
            <a:off x="3844280" y="3678908"/>
            <a:ext cx="666838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20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片餅乾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5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片裝</a:t>
            </a:r>
            <a:endParaRPr lang="en-US" altLang="zh-TW" sz="32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袋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剛好裝          袋</a:t>
            </a:r>
            <a:endParaRPr lang="en-US" altLang="zh-TW" sz="32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沒有剩下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30" name="圓角矩形 29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7164288" y="4257172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2B22124B-E121-1146-9C5D-17B9928D100B}"/>
              </a:ext>
            </a:extLst>
          </p:cNvPr>
          <p:cNvSpPr txBox="1"/>
          <p:nvPr/>
        </p:nvSpPr>
        <p:spPr>
          <a:xfrm>
            <a:off x="7056276" y="4254632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9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FB087D7C-30D8-42A5-856B-A8A444860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824" y="440668"/>
            <a:ext cx="86769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類題練習</a:t>
            </a:r>
            <a:endParaRPr lang="zh-TW" altLang="en-US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311AC0D-7C7B-4B5A-8FCA-BD2446585C8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7" t="4685" r="17981" b="36064"/>
          <a:stretch/>
        </p:blipFill>
        <p:spPr bwMode="auto">
          <a:xfrm>
            <a:off x="323528" y="1592797"/>
            <a:ext cx="8928992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1859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467705" y="97948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P.121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4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91580" y="1340768"/>
            <a:ext cx="86769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有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24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個麵包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個裝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盤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可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以裝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盤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9" y="2686853"/>
            <a:ext cx="4968551" cy="2659224"/>
          </a:xfrm>
          <a:prstGeom prst="rect">
            <a:avLst/>
          </a:prstGeom>
        </p:spPr>
      </p:pic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5004048" y="2585304"/>
            <a:ext cx="496855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個圈起來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表示裝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盤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共圈了       次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可以裝       盤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3" name="圓角矩形 22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7200292" y="3831507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2B22124B-E121-1146-9C5D-17B9928D100B}"/>
              </a:ext>
            </a:extLst>
          </p:cNvPr>
          <p:cNvSpPr txBox="1"/>
          <p:nvPr/>
        </p:nvSpPr>
        <p:spPr>
          <a:xfrm>
            <a:off x="7092280" y="3828967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26" name="圓角矩形 25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7200292" y="4675248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2B22124B-E121-1146-9C5D-17B9928D100B}"/>
              </a:ext>
            </a:extLst>
          </p:cNvPr>
          <p:cNvSpPr txBox="1"/>
          <p:nvPr/>
        </p:nvSpPr>
        <p:spPr>
          <a:xfrm>
            <a:off x="7092280" y="4672708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89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圓角矩形 11"/>
          <p:cNvSpPr/>
          <p:nvPr/>
        </p:nvSpPr>
        <p:spPr bwMode="auto">
          <a:xfrm>
            <a:off x="111376" y="3211884"/>
            <a:ext cx="3522404" cy="3025428"/>
          </a:xfrm>
          <a:prstGeom prst="roundRect">
            <a:avLst>
              <a:gd name="adj" fmla="val 8749"/>
            </a:avLst>
          </a:prstGeom>
          <a:solidFill>
            <a:srgbClr val="FFF8D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4" name="圓角矩形 43"/>
          <p:cNvSpPr/>
          <p:nvPr/>
        </p:nvSpPr>
        <p:spPr bwMode="auto">
          <a:xfrm>
            <a:off x="3742451" y="3211884"/>
            <a:ext cx="5305824" cy="3025428"/>
          </a:xfrm>
          <a:prstGeom prst="roundRect">
            <a:avLst>
              <a:gd name="adj" fmla="val 8749"/>
            </a:avLst>
          </a:prstGeom>
          <a:solidFill>
            <a:srgbClr val="FFF8D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467705" y="97948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P.121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4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91580" y="1340768"/>
            <a:ext cx="86769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有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24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個麵包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個裝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盤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可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以裝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盤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791580" y="2509075"/>
            <a:ext cx="86769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把做法用算式記下來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98252" y="3214717"/>
            <a:ext cx="540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200" u="sng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皮皮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的做法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18004" y="3940555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24</a:t>
            </a:r>
            <a:endParaRPr lang="zh-TW" altLang="en-US" sz="32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565745" y="3940555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920283" y="3940555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endParaRPr lang="zh-TW" altLang="en-US" sz="3200" dirty="0"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1435991" y="3940555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1874377" y="3940555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16</a:t>
            </a:r>
            <a:endParaRPr lang="zh-TW" altLang="en-US" sz="3200" dirty="0"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118004" y="4749208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16</a:t>
            </a:r>
            <a:endParaRPr lang="zh-TW" altLang="en-US" sz="32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565745" y="4749208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920283" y="4749208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endParaRPr lang="zh-TW" altLang="en-US" sz="3200" dirty="0"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1435991" y="4749208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1764005" y="4753189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endParaRPr lang="zh-TW" altLang="en-US" sz="3200" dirty="0"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222166" y="5520742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endParaRPr lang="zh-TW" altLang="en-US" sz="32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565745" y="5520742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920283" y="5520742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endParaRPr lang="zh-TW" altLang="en-US" sz="3200" dirty="0"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1435991" y="5520742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764005" y="5520742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0</a:t>
            </a:r>
            <a:endParaRPr lang="zh-TW" altLang="en-US" sz="3200" dirty="0"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1305407" y="386104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0099DB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①</a:t>
            </a:r>
            <a:endParaRPr lang="zh-TW" altLang="en-US" dirty="0">
              <a:solidFill>
                <a:srgbClr val="0099DB"/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1305407" y="466639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0099DB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②</a:t>
            </a:r>
            <a:endParaRPr lang="zh-TW" altLang="en-US" dirty="0">
              <a:solidFill>
                <a:srgbClr val="0099DB"/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1305407" y="545597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0099DB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③</a:t>
            </a:r>
            <a:endParaRPr lang="zh-TW" altLang="en-US" dirty="0">
              <a:solidFill>
                <a:srgbClr val="0099DB"/>
              </a:solidFill>
            </a:endParaRP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3764554" y="3214717"/>
            <a:ext cx="45769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200" u="sng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美美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的做法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3606096" y="3940555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endParaRPr lang="zh-TW" altLang="en-US" sz="32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3859328" y="3897052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×</a:t>
            </a:r>
            <a:endParaRPr lang="zh-TW" altLang="en-US" sz="3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4109587" y="3940555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solidFill>
                  <a:srgbClr val="0099D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endParaRPr lang="zh-TW" altLang="en-US" sz="3200" dirty="0">
              <a:solidFill>
                <a:srgbClr val="0099DB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4419451" y="3940555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</a:p>
        </p:txBody>
      </p:sp>
      <p:sp>
        <p:nvSpPr>
          <p:cNvPr id="52" name="Rectangle 7"/>
          <p:cNvSpPr>
            <a:spLocks noChangeArrowheads="1"/>
          </p:cNvSpPr>
          <p:nvPr/>
        </p:nvSpPr>
        <p:spPr bwMode="auto">
          <a:xfrm>
            <a:off x="4863927" y="4753189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16</a:t>
            </a:r>
            <a:endParaRPr lang="zh-TW" altLang="en-US" sz="3200" dirty="0"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3606096" y="4749208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endParaRPr lang="zh-TW" altLang="en-US" sz="3200" dirty="0"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54" name="Rectangle 7"/>
          <p:cNvSpPr>
            <a:spLocks noChangeArrowheads="1"/>
          </p:cNvSpPr>
          <p:nvPr/>
        </p:nvSpPr>
        <p:spPr bwMode="auto">
          <a:xfrm>
            <a:off x="3859328" y="4705705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×</a:t>
            </a:r>
            <a:endParaRPr lang="zh-TW" altLang="en-US" sz="3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4109587" y="4749208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solidFill>
                  <a:srgbClr val="0099D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endParaRPr lang="zh-TW" altLang="en-US" sz="3200" dirty="0">
              <a:solidFill>
                <a:srgbClr val="0099DB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4419451" y="4749208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3606096" y="5520742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endParaRPr lang="zh-TW" altLang="en-US" sz="32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3859328" y="5477239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×</a:t>
            </a:r>
            <a:endParaRPr lang="zh-TW" altLang="en-US" sz="3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4109587" y="5520742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solidFill>
                  <a:srgbClr val="0099D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endParaRPr lang="zh-TW" altLang="en-US" sz="3200" dirty="0">
              <a:solidFill>
                <a:srgbClr val="0099DB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auto">
          <a:xfrm>
            <a:off x="4419451" y="5520742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4750317" y="3940555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endParaRPr lang="zh-TW" altLang="en-US" sz="3200" dirty="0"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auto">
          <a:xfrm>
            <a:off x="4863927" y="5520742"/>
            <a:ext cx="756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24</a:t>
            </a:r>
            <a:endParaRPr lang="zh-TW" altLang="en-US" sz="3200" dirty="0"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pic>
        <p:nvPicPr>
          <p:cNvPr id="45" name="圖片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548" y="3902916"/>
            <a:ext cx="3643724" cy="701303"/>
          </a:xfrm>
          <a:prstGeom prst="rect">
            <a:avLst/>
          </a:prstGeom>
        </p:spPr>
      </p:pic>
      <p:pic>
        <p:nvPicPr>
          <p:cNvPr id="46" name="圖片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548" y="4718749"/>
            <a:ext cx="3643724" cy="701303"/>
          </a:xfrm>
          <a:prstGeom prst="rect">
            <a:avLst/>
          </a:prstGeom>
        </p:spPr>
      </p:pic>
      <p:pic>
        <p:nvPicPr>
          <p:cNvPr id="47" name="圖片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548" y="5474650"/>
            <a:ext cx="3643724" cy="701303"/>
          </a:xfrm>
          <a:prstGeom prst="rect">
            <a:avLst/>
          </a:prstGeom>
        </p:spPr>
      </p:pic>
      <p:sp>
        <p:nvSpPr>
          <p:cNvPr id="63" name="矩形 62"/>
          <p:cNvSpPr/>
          <p:nvPr/>
        </p:nvSpPr>
        <p:spPr>
          <a:xfrm>
            <a:off x="5637175" y="3971332"/>
            <a:ext cx="35612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裝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盤用掉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</a:t>
            </a:r>
          </a:p>
        </p:txBody>
      </p:sp>
      <p:sp>
        <p:nvSpPr>
          <p:cNvPr id="64" name="矩形 63"/>
          <p:cNvSpPr/>
          <p:nvPr/>
        </p:nvSpPr>
        <p:spPr>
          <a:xfrm>
            <a:off x="5637175" y="4783966"/>
            <a:ext cx="3741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裝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盤用掉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16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</a:t>
            </a:r>
          </a:p>
        </p:txBody>
      </p:sp>
      <p:sp>
        <p:nvSpPr>
          <p:cNvPr id="65" name="矩形 64"/>
          <p:cNvSpPr/>
          <p:nvPr/>
        </p:nvSpPr>
        <p:spPr>
          <a:xfrm>
            <a:off x="5637175" y="5551519"/>
            <a:ext cx="3741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裝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盤用掉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24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</a:t>
            </a:r>
          </a:p>
        </p:txBody>
      </p:sp>
    </p:spTree>
    <p:extLst>
      <p:ext uri="{BB962C8B-B14F-4D97-AF65-F5344CB8AC3E}">
        <p14:creationId xmlns:p14="http://schemas.microsoft.com/office/powerpoint/2010/main" val="1866078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467705" y="97948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P.121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4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91580" y="1340768"/>
            <a:ext cx="86769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有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24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個麵包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個裝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盤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可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以裝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盤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791580" y="2509075"/>
            <a:ext cx="867696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24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個麵包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       個麵包裝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盤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全部可以裝       盤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沒有剩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下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8" name="圓角矩形 47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7488324" y="4805281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9" name="Rectangle 7">
            <a:extLst>
              <a:ext uri="{FF2B5EF4-FFF2-40B4-BE49-F238E27FC236}">
                <a16:creationId xmlns:a16="http://schemas.microsoft.com/office/drawing/2014/main" id="{7A321C76-A5A2-4646-9253-62813C795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111" y="4842116"/>
            <a:ext cx="34789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盤</a:t>
            </a: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2B22124B-E121-1146-9C5D-17B9928D100B}"/>
              </a:ext>
            </a:extLst>
          </p:cNvPr>
          <p:cNvSpPr txBox="1"/>
          <p:nvPr/>
        </p:nvSpPr>
        <p:spPr>
          <a:xfrm>
            <a:off x="7380312" y="4802741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51" name="圓角矩形 50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4608004" y="2452954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2B22124B-E121-1146-9C5D-17B9928D100B}"/>
              </a:ext>
            </a:extLst>
          </p:cNvPr>
          <p:cNvSpPr txBox="1"/>
          <p:nvPr/>
        </p:nvSpPr>
        <p:spPr>
          <a:xfrm>
            <a:off x="4499992" y="2450414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53" name="圓角矩形 52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4788024" y="3229213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2B22124B-E121-1146-9C5D-17B9928D100B}"/>
              </a:ext>
            </a:extLst>
          </p:cNvPr>
          <p:cNvSpPr txBox="1"/>
          <p:nvPr/>
        </p:nvSpPr>
        <p:spPr>
          <a:xfrm>
            <a:off x="4680012" y="3226673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8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  <p:bldP spid="54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Office 佈景主題">
  <a:themeElements>
    <a:clrScheme name="5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5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Office 佈景主題">
  <a:themeElements>
    <a:clrScheme name="6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6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5_Office 佈景主題">
  <a:themeElements>
    <a:clrScheme name="6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6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Office 佈景主題">
  <a:themeElements>
    <a:clrScheme name="7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佈景主題">
      <a:majorFont>
        <a:latin typeface="Calibri"/>
        <a:ea typeface="新細明體"/>
        <a:cs typeface=""/>
      </a:majorFont>
      <a:minorFont>
        <a:latin typeface="微軟正黑體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7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複習">
  <a:themeElements>
    <a:clrScheme name="複習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複習">
      <a:majorFont>
        <a:latin typeface="微軟正黑體"/>
        <a:ea typeface="新細明體"/>
        <a:cs typeface=""/>
      </a:majorFont>
      <a:minorFont>
        <a:latin typeface="微軟正黑體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複習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_複習">
  <a:themeElements>
    <a:clrScheme name="複習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複習">
      <a:majorFont>
        <a:latin typeface="微軟正黑體"/>
        <a:ea typeface="新細明體"/>
        <a:cs typeface=""/>
      </a:majorFont>
      <a:minorFont>
        <a:latin typeface="微軟正黑體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複習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複習">
  <a:themeElements>
    <a:clrScheme name="複習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複習">
      <a:majorFont>
        <a:latin typeface="微軟正黑體"/>
        <a:ea typeface="新細明體"/>
        <a:cs typeface=""/>
      </a:majorFont>
      <a:minorFont>
        <a:latin typeface="微軟正黑體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複習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複習2">
  <a:themeElements>
    <a:clrScheme name="1_複習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複習2">
      <a:majorFont>
        <a:latin typeface="微軟正黑體"/>
        <a:ea typeface="華康標楷W5注音"/>
        <a:cs typeface="新細明體"/>
      </a:majorFont>
      <a:minorFont>
        <a:latin typeface="微軟正黑體"/>
        <a:ea typeface="華康標楷W5注音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1_複習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_複習2">
  <a:themeElements>
    <a:clrScheme name="1_複習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複習2">
      <a:majorFont>
        <a:latin typeface="微軟正黑體"/>
        <a:ea typeface="華康標楷W5注音"/>
        <a:cs typeface="新細明體"/>
      </a:majorFont>
      <a:minorFont>
        <a:latin typeface="微軟正黑體"/>
        <a:ea typeface="華康標楷W5注音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1_複習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_複習2">
  <a:themeElements>
    <a:clrScheme name="2_複習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複習2">
      <a:majorFont>
        <a:latin typeface="微軟正黑體"/>
        <a:ea typeface="華康標楷W5注音"/>
        <a:cs typeface="新細明體"/>
      </a:majorFont>
      <a:minorFont>
        <a:latin typeface="微軟正黑體"/>
        <a:ea typeface="華康標楷W5注音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複習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佈景主題">
  <a:themeElements>
    <a:clrScheme name="1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1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9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2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3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9472</TotalTime>
  <Words>552</Words>
  <Application>Microsoft Office PowerPoint</Application>
  <PresentationFormat>如螢幕大小 (4:3)</PresentationFormat>
  <Paragraphs>143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19</vt:i4>
      </vt:variant>
      <vt:variant>
        <vt:lpstr>投影片標題</vt:lpstr>
      </vt:variant>
      <vt:variant>
        <vt:i4>16</vt:i4>
      </vt:variant>
    </vt:vector>
  </HeadingPairs>
  <TitlesOfParts>
    <vt:vector size="48" baseType="lpstr">
      <vt:lpstr>Arial Unicode MS</vt:lpstr>
      <vt:lpstr>書法中楷（注音一）</vt:lpstr>
      <vt:lpstr>書法中楷（破音二）</vt:lpstr>
      <vt:lpstr>書法中楷（破音三）</vt:lpstr>
      <vt:lpstr>華康標楷W5注音</vt:lpstr>
      <vt:lpstr>華康標楷W5破音二</vt:lpstr>
      <vt:lpstr>微軟正黑體</vt:lpstr>
      <vt:lpstr>新細明體</vt:lpstr>
      <vt:lpstr>標楷體</vt:lpstr>
      <vt:lpstr>Arial</vt:lpstr>
      <vt:lpstr>Arial Black</vt:lpstr>
      <vt:lpstr>Calibri</vt:lpstr>
      <vt:lpstr>Times New Roman</vt:lpstr>
      <vt:lpstr>Office 佈景主題</vt:lpstr>
      <vt:lpstr>1_Office 佈景主題</vt:lpstr>
      <vt:lpstr>2_Office 佈景主題</vt:lpstr>
      <vt:lpstr>9_Office 佈景主題</vt:lpstr>
      <vt:lpstr>8_Office 佈景主題</vt:lpstr>
      <vt:lpstr>19_Office 佈景主題</vt:lpstr>
      <vt:lpstr>12_Office 佈景主題</vt:lpstr>
      <vt:lpstr>13_Office 佈景主題</vt:lpstr>
      <vt:lpstr>10_Office 佈景主題</vt:lpstr>
      <vt:lpstr>5_Office 佈景主題</vt:lpstr>
      <vt:lpstr>6_Office 佈景主題</vt:lpstr>
      <vt:lpstr>15_Office 佈景主題</vt:lpstr>
      <vt:lpstr>7_Office 佈景主題</vt:lpstr>
      <vt:lpstr>複習</vt:lpstr>
      <vt:lpstr>4_複習</vt:lpstr>
      <vt:lpstr>2_複習</vt:lpstr>
      <vt:lpstr>1_複習2</vt:lpstr>
      <vt:lpstr>3_複習2</vt:lpstr>
      <vt:lpstr>2_複習2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HL</dc:creator>
  <cp:lastModifiedBy>ilc</cp:lastModifiedBy>
  <cp:revision>736</cp:revision>
  <dcterms:created xsi:type="dcterms:W3CDTF">2015-11-06T06:16:07Z</dcterms:created>
  <dcterms:modified xsi:type="dcterms:W3CDTF">2021-05-26T15:17:17Z</dcterms:modified>
</cp:coreProperties>
</file>