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30" r:id="rId2"/>
    <p:sldId id="885" r:id="rId3"/>
    <p:sldId id="886" r:id="rId4"/>
    <p:sldId id="889" r:id="rId5"/>
    <p:sldId id="887" r:id="rId6"/>
    <p:sldId id="888" r:id="rId7"/>
    <p:sldId id="896" r:id="rId8"/>
    <p:sldId id="892" r:id="rId9"/>
    <p:sldId id="849" r:id="rId10"/>
    <p:sldId id="893" r:id="rId11"/>
    <p:sldId id="865" r:id="rId12"/>
    <p:sldId id="894" r:id="rId13"/>
    <p:sldId id="866" r:id="rId14"/>
    <p:sldId id="895" r:id="rId15"/>
    <p:sldId id="867" r:id="rId16"/>
    <p:sldId id="891" r:id="rId17"/>
    <p:sldId id="765" r:id="rId18"/>
    <p:sldId id="760" r:id="rId1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3F5"/>
    <a:srgbClr val="CCFFCC"/>
    <a:srgbClr val="E8F4F6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353" autoAdjust="0"/>
  </p:normalViewPr>
  <p:slideViewPr>
    <p:cSldViewPr>
      <p:cViewPr varScale="1">
        <p:scale>
          <a:sx n="72" d="100"/>
          <a:sy n="72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2988" y="2205038"/>
            <a:ext cx="7129462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80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       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第十課</a:t>
            </a:r>
            <a:r>
              <a:rPr lang="zh-TW" altLang="en-US" sz="80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110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115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醜小鴨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71" y="548680"/>
            <a:ext cx="7172325" cy="4829175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55397" y="-1249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二、分析語詞：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認讀語詞</a:t>
            </a:r>
          </a:p>
        </p:txBody>
      </p:sp>
      <p:sp>
        <p:nvSpPr>
          <p:cNvPr id="4" name="矩形 3"/>
          <p:cNvSpPr/>
          <p:nvPr/>
        </p:nvSpPr>
        <p:spPr>
          <a:xfrm>
            <a:off x="323528" y="4869160"/>
            <a:ext cx="446449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27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71" y="548680"/>
            <a:ext cx="7172325" cy="4829175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55397" y="-1249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二、分析語詞：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認讀語詞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948264" y="4077072"/>
            <a:ext cx="873432" cy="1008112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23528" y="4869160"/>
            <a:ext cx="446449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860032" y="2708920"/>
            <a:ext cx="801424" cy="9361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754352" y="2708920"/>
            <a:ext cx="801424" cy="9361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763688" y="3645024"/>
            <a:ext cx="801424" cy="9361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74232" y="3645024"/>
            <a:ext cx="801424" cy="9361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80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21446"/>
            <a:ext cx="7105650" cy="4905375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55397" y="-1249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二、分析語詞：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認讀語詞</a:t>
            </a:r>
          </a:p>
        </p:txBody>
      </p:sp>
      <p:sp>
        <p:nvSpPr>
          <p:cNvPr id="4" name="矩形 3"/>
          <p:cNvSpPr/>
          <p:nvPr/>
        </p:nvSpPr>
        <p:spPr>
          <a:xfrm>
            <a:off x="5940152" y="4941168"/>
            <a:ext cx="2228630" cy="119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817628" y="4437112"/>
            <a:ext cx="1138748" cy="119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426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21446"/>
            <a:ext cx="7105650" cy="4905375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55397" y="-1249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二、分析語詞：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認讀語詞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034060" y="908720"/>
            <a:ext cx="827165" cy="9361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940152" y="4941168"/>
            <a:ext cx="2228630" cy="119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817628" y="4437112"/>
            <a:ext cx="1138748" cy="119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896963" y="908720"/>
            <a:ext cx="827165" cy="9361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896962" y="3642532"/>
            <a:ext cx="827165" cy="938596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851920" y="2708919"/>
            <a:ext cx="827165" cy="933613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851920" y="4077072"/>
            <a:ext cx="827165" cy="933613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843808" y="3684764"/>
            <a:ext cx="790235" cy="466807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09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33985"/>
            <a:ext cx="6076950" cy="5248275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55397" y="-1249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二、分析語詞：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認讀語詞</a:t>
            </a:r>
          </a:p>
        </p:txBody>
      </p:sp>
      <p:sp>
        <p:nvSpPr>
          <p:cNvPr id="4" name="矩形 3"/>
          <p:cNvSpPr/>
          <p:nvPr/>
        </p:nvSpPr>
        <p:spPr>
          <a:xfrm>
            <a:off x="5251968" y="5397453"/>
            <a:ext cx="2228630" cy="119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199055" y="5033274"/>
            <a:ext cx="1138748" cy="119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91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33985"/>
            <a:ext cx="6076950" cy="5248275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55397" y="-1249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二、分析語詞：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認讀語詞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660232" y="1772816"/>
            <a:ext cx="820366" cy="9361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51968" y="5397453"/>
            <a:ext cx="2228630" cy="119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199055" y="5033274"/>
            <a:ext cx="1138748" cy="119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572000" y="3158122"/>
            <a:ext cx="820366" cy="9361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477761" y="2222018"/>
            <a:ext cx="820366" cy="9361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6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647F38-A742-4D5F-A666-8E96F1B3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你都圈好了嗎</a:t>
            </a:r>
          </a:p>
        </p:txBody>
      </p:sp>
    </p:spTree>
    <p:extLst>
      <p:ext uri="{BB962C8B-B14F-4D97-AF65-F5344CB8AC3E}">
        <p14:creationId xmlns:p14="http://schemas.microsoft.com/office/powerpoint/2010/main" val="374018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0231"/>
            <a:ext cx="5253541" cy="277515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orient="vert"/>
          </p:nvPr>
        </p:nvSpPr>
        <p:spPr>
          <a:xfrm>
            <a:off x="8244408" y="0"/>
            <a:ext cx="900000" cy="6885384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lnSpc>
                <a:spcPct val="180000"/>
              </a:lnSpc>
            </a:pPr>
            <a:r>
              <a:rPr lang="zh-TW" altLang="en-US" sz="4000" b="1" dirty="0">
                <a:solidFill>
                  <a:srgbClr val="0066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利用字典找出意義，並讀一讀</a:t>
            </a:r>
          </a:p>
        </p:txBody>
      </p:sp>
      <p:sp>
        <p:nvSpPr>
          <p:cNvPr id="14" name="直排文字版面配置區 2"/>
          <p:cNvSpPr txBox="1">
            <a:spLocks/>
          </p:cNvSpPr>
          <p:nvPr/>
        </p:nvSpPr>
        <p:spPr bwMode="auto">
          <a:xfrm>
            <a:off x="6084168" y="188640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1500"/>
              </a:spcBef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其中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5" name="直排文字版面配置區 2"/>
          <p:cNvSpPr txBox="1">
            <a:spLocks/>
          </p:cNvSpPr>
          <p:nvPr/>
        </p:nvSpPr>
        <p:spPr bwMode="auto">
          <a:xfrm>
            <a:off x="7092280" y="188640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1500"/>
              </a:spcBef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醜小鴨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6" name="直排文字版面配置區 2"/>
          <p:cNvSpPr txBox="1">
            <a:spLocks/>
          </p:cNvSpPr>
          <p:nvPr/>
        </p:nvSpPr>
        <p:spPr bwMode="auto">
          <a:xfrm>
            <a:off x="3059832" y="200720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1500"/>
              </a:spcBef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獵狗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7" name="直排文字版面配置區 2"/>
          <p:cNvSpPr txBox="1">
            <a:spLocks/>
          </p:cNvSpPr>
          <p:nvPr/>
        </p:nvSpPr>
        <p:spPr bwMode="auto">
          <a:xfrm>
            <a:off x="4067944" y="188640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一</a:t>
            </a: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塊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9" name="直排文字版面配置區 2"/>
          <p:cNvSpPr txBox="1">
            <a:spLocks/>
          </p:cNvSpPr>
          <p:nvPr/>
        </p:nvSpPr>
        <p:spPr bwMode="auto">
          <a:xfrm>
            <a:off x="5076056" y="200720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特別</a:t>
            </a:r>
            <a:endParaRPr lang="en-US" altLang="zh-TW" sz="4400" b="1" kern="0" dirty="0">
              <a:solidFill>
                <a:schemeClr val="tx1"/>
              </a:solidFill>
              <a:latin typeface="書法中楷（破音二）" pitchFamily="49" charset="-120"/>
              <a:ea typeface="書法中楷（破音二）" pitchFamily="49" charset="-120"/>
            </a:endParaRPr>
          </a:p>
        </p:txBody>
      </p:sp>
      <p:sp>
        <p:nvSpPr>
          <p:cNvPr id="21" name="直排文字版面配置區 2"/>
          <p:cNvSpPr txBox="1">
            <a:spLocks/>
          </p:cNvSpPr>
          <p:nvPr/>
        </p:nvSpPr>
        <p:spPr bwMode="auto">
          <a:xfrm>
            <a:off x="2051720" y="200720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碰到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2" name="直排文字版面配置區 2"/>
          <p:cNvSpPr txBox="1">
            <a:spLocks/>
          </p:cNvSpPr>
          <p:nvPr/>
        </p:nvSpPr>
        <p:spPr bwMode="auto">
          <a:xfrm>
            <a:off x="1043608" y="200742"/>
            <a:ext cx="936104" cy="1964644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1500"/>
              </a:spcBef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打</a:t>
            </a:r>
            <a:r>
              <a:rPr lang="zh-TW" altLang="en-US" sz="4400" b="1" kern="0" dirty="0">
                <a:solidFill>
                  <a:schemeClr val="tx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破</a:t>
            </a:r>
            <a:endParaRPr lang="en-US" altLang="zh-TW" sz="4400" b="1" kern="0" dirty="0">
              <a:solidFill>
                <a:schemeClr val="tx1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</p:txBody>
      </p:sp>
      <p:sp>
        <p:nvSpPr>
          <p:cNvPr id="23" name="直排文字版面配置區 2"/>
          <p:cNvSpPr txBox="1">
            <a:spLocks/>
          </p:cNvSpPr>
          <p:nvPr/>
        </p:nvSpPr>
        <p:spPr bwMode="auto">
          <a:xfrm>
            <a:off x="35496" y="188640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1500"/>
              </a:spcBef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碗盤</a:t>
            </a:r>
            <a:endParaRPr lang="en-US" altLang="zh-TW" sz="4400" b="1" kern="0" dirty="0">
              <a:solidFill>
                <a:schemeClr val="tx1"/>
              </a:solidFill>
              <a:latin typeface="書法中楷（破音三）" panose="02010609010101010101" pitchFamily="49" charset="-120"/>
              <a:ea typeface="書法中楷（破音三）" panose="02010609010101010101" pitchFamily="49" charset="-120"/>
            </a:endParaRPr>
          </a:p>
        </p:txBody>
      </p:sp>
      <p:sp>
        <p:nvSpPr>
          <p:cNvPr id="24" name="直排文字版面配置區 2"/>
          <p:cNvSpPr txBox="1">
            <a:spLocks/>
          </p:cNvSpPr>
          <p:nvPr/>
        </p:nvSpPr>
        <p:spPr bwMode="auto">
          <a:xfrm>
            <a:off x="7164288" y="2402179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麻煩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3" name="直排文字版面配置區 2"/>
          <p:cNvSpPr txBox="1">
            <a:spLocks/>
          </p:cNvSpPr>
          <p:nvPr/>
        </p:nvSpPr>
        <p:spPr bwMode="auto">
          <a:xfrm>
            <a:off x="6156176" y="2401939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雪花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8" name="直排文字版面配置區 2"/>
          <p:cNvSpPr txBox="1">
            <a:spLocks/>
          </p:cNvSpPr>
          <p:nvPr/>
        </p:nvSpPr>
        <p:spPr bwMode="auto">
          <a:xfrm>
            <a:off x="5148064" y="2400678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縮著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0" name="直排文字版面配置區 2"/>
          <p:cNvSpPr txBox="1">
            <a:spLocks/>
          </p:cNvSpPr>
          <p:nvPr/>
        </p:nvSpPr>
        <p:spPr bwMode="auto">
          <a:xfrm>
            <a:off x="4139952" y="2377727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蘆葦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6" name="直排文字版面配置區 2"/>
          <p:cNvSpPr txBox="1">
            <a:spLocks/>
          </p:cNvSpPr>
          <p:nvPr/>
        </p:nvSpPr>
        <p:spPr bwMode="auto">
          <a:xfrm>
            <a:off x="3131840" y="2377727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孤單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7" name="直排文字版面配置區 2"/>
          <p:cNvSpPr txBox="1">
            <a:spLocks/>
          </p:cNvSpPr>
          <p:nvPr/>
        </p:nvSpPr>
        <p:spPr bwMode="auto">
          <a:xfrm>
            <a:off x="2123728" y="2377727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眼淚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8" name="直排文字版面配置區 2"/>
          <p:cNvSpPr txBox="1">
            <a:spLocks/>
          </p:cNvSpPr>
          <p:nvPr/>
        </p:nvSpPr>
        <p:spPr bwMode="auto">
          <a:xfrm>
            <a:off x="1115616" y="2377727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飛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9" name="直排文字版面配置區 2"/>
          <p:cNvSpPr txBox="1">
            <a:spLocks/>
          </p:cNvSpPr>
          <p:nvPr/>
        </p:nvSpPr>
        <p:spPr bwMode="auto">
          <a:xfrm>
            <a:off x="71500" y="2374839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悄悄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5" name="直排文字版面配置區 2"/>
          <p:cNvSpPr txBox="1">
            <a:spLocks/>
          </p:cNvSpPr>
          <p:nvPr/>
        </p:nvSpPr>
        <p:spPr bwMode="auto">
          <a:xfrm>
            <a:off x="7164288" y="4581128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羽毛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1" name="直排文字版面配置區 2"/>
          <p:cNvSpPr txBox="1">
            <a:spLocks/>
          </p:cNvSpPr>
          <p:nvPr/>
        </p:nvSpPr>
        <p:spPr bwMode="auto">
          <a:xfrm>
            <a:off x="6120172" y="4571149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同伴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79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13" grpId="0" animBg="1"/>
      <p:bldP spid="18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25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858F73-A147-493A-BE57-2C43078A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閱讀第十課課文三遍</a:t>
            </a:r>
          </a:p>
        </p:txBody>
      </p:sp>
    </p:spTree>
    <p:extLst>
      <p:ext uri="{BB962C8B-B14F-4D97-AF65-F5344CB8AC3E}">
        <p14:creationId xmlns:p14="http://schemas.microsoft.com/office/powerpoint/2010/main" val="71388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858F73-A147-493A-BE57-2C43078A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412776"/>
            <a:ext cx="7380312" cy="3024336"/>
          </a:xfrm>
        </p:spPr>
        <p:txBody>
          <a:bodyPr/>
          <a:lstStyle/>
          <a:p>
            <a:pPr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課本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88-91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頁，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試試找出課文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「起因」→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「經過」→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「結果」的段落。</a:t>
            </a:r>
          </a:p>
        </p:txBody>
      </p:sp>
    </p:spTree>
    <p:extLst>
      <p:ext uri="{BB962C8B-B14F-4D97-AF65-F5344CB8AC3E}">
        <p14:creationId xmlns:p14="http://schemas.microsoft.com/office/powerpoint/2010/main" val="267430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858F73-A147-493A-BE57-2C43078A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找到了嗎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28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7E4FE7-C0E5-42AA-9DB7-5A8362BF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E7901C8-25E1-42A8-85CE-1EC0EA378AB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2281" t="4264" r="13798" b="16418"/>
          <a:stretch/>
        </p:blipFill>
        <p:spPr bwMode="auto">
          <a:xfrm>
            <a:off x="468500" y="178773"/>
            <a:ext cx="8495988" cy="6202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0DCF792-CCB5-47C8-8714-CCF6DAD2D19C}"/>
              </a:ext>
            </a:extLst>
          </p:cNvPr>
          <p:cNvSpPr txBox="1"/>
          <p:nvPr/>
        </p:nvSpPr>
        <p:spPr>
          <a:xfrm>
            <a:off x="5796136" y="310031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</a:t>
            </a:r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起因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F9059E2-7907-4D7E-A62D-4DEF8C16C2FF}"/>
              </a:ext>
            </a:extLst>
          </p:cNvPr>
          <p:cNvSpPr txBox="1"/>
          <p:nvPr/>
        </p:nvSpPr>
        <p:spPr>
          <a:xfrm>
            <a:off x="1907704" y="319816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</a:t>
            </a:r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經過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C14B4D9-0C5A-408E-8293-EBB44EA7C03D}"/>
              </a:ext>
            </a:extLst>
          </p:cNvPr>
          <p:cNvSpPr txBox="1"/>
          <p:nvPr/>
        </p:nvSpPr>
        <p:spPr>
          <a:xfrm>
            <a:off x="2520250" y="5276864"/>
            <a:ext cx="4392488" cy="1200329"/>
          </a:xfrm>
          <a:prstGeom prst="rect">
            <a:avLst/>
          </a:prstGeom>
          <a:solidFill>
            <a:srgbClr val="E9F3F5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文體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詩歌    共三段</a:t>
            </a:r>
          </a:p>
        </p:txBody>
      </p:sp>
    </p:spTree>
    <p:extLst>
      <p:ext uri="{BB962C8B-B14F-4D97-AF65-F5344CB8AC3E}">
        <p14:creationId xmlns:p14="http://schemas.microsoft.com/office/powerpoint/2010/main" val="196631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CA1949-22EA-4F28-A729-223EA883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3273F5-6C6A-4113-BBFB-996F259B8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250E046-019F-45FE-B1B1-7CD2DE4082A4}"/>
              </a:ext>
            </a:extLst>
          </p:cNvPr>
          <p:cNvPicPr/>
          <p:nvPr/>
        </p:nvPicPr>
        <p:blipFill rotWithShape="1">
          <a:blip r:embed="rId2"/>
          <a:srcRect l="17818" t="3412" r="14038" b="16844"/>
          <a:stretch/>
        </p:blipFill>
        <p:spPr bwMode="auto">
          <a:xfrm>
            <a:off x="251520" y="230188"/>
            <a:ext cx="8568952" cy="6353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98700ED-CF50-4AD8-A9EB-FDE3749A2B92}"/>
              </a:ext>
            </a:extLst>
          </p:cNvPr>
          <p:cNvSpPr txBox="1"/>
          <p:nvPr/>
        </p:nvSpPr>
        <p:spPr>
          <a:xfrm>
            <a:off x="5729300" y="1600200"/>
            <a:ext cx="201622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</a:t>
            </a:r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經過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56E0E87-DE93-4DAD-876A-FB7166D4D12A}"/>
              </a:ext>
            </a:extLst>
          </p:cNvPr>
          <p:cNvSpPr txBox="1"/>
          <p:nvPr/>
        </p:nvSpPr>
        <p:spPr>
          <a:xfrm>
            <a:off x="1115616" y="3863181"/>
            <a:ext cx="201622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</a:t>
            </a:r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結過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B61C074-A7FC-4967-A52D-CEB28576699F}"/>
              </a:ext>
            </a:extLst>
          </p:cNvPr>
          <p:cNvSpPr txBox="1"/>
          <p:nvPr/>
        </p:nvSpPr>
        <p:spPr>
          <a:xfrm>
            <a:off x="1835696" y="5367886"/>
            <a:ext cx="4392488" cy="1200329"/>
          </a:xfrm>
          <a:prstGeom prst="rect">
            <a:avLst/>
          </a:prstGeom>
          <a:solidFill>
            <a:srgbClr val="E9F3F5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文體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詩歌    共三段</a:t>
            </a:r>
          </a:p>
        </p:txBody>
      </p:sp>
    </p:spTree>
    <p:extLst>
      <p:ext uri="{BB962C8B-B14F-4D97-AF65-F5344CB8AC3E}">
        <p14:creationId xmlns:p14="http://schemas.microsoft.com/office/powerpoint/2010/main" val="120539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A90EFF-DC1A-438B-9F4D-A1D8420E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4234482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圈出課文語詞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圈詞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889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478" y="548680"/>
            <a:ext cx="1047635" cy="309348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5" y="548680"/>
            <a:ext cx="6819900" cy="5295900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55397" y="-1249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二、分析語詞：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認讀語詞</a:t>
            </a:r>
          </a:p>
        </p:txBody>
      </p:sp>
    </p:spTree>
    <p:extLst>
      <p:ext uri="{BB962C8B-B14F-4D97-AF65-F5344CB8AC3E}">
        <p14:creationId xmlns:p14="http://schemas.microsoft.com/office/powerpoint/2010/main" val="79501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478" y="548680"/>
            <a:ext cx="1047635" cy="309348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61" y="548680"/>
            <a:ext cx="6819900" cy="5295900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55397" y="-1249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二、分析語詞：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認讀語詞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470785" y="1844824"/>
            <a:ext cx="930327" cy="1797342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716016" y="908720"/>
            <a:ext cx="792088" cy="9361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716016" y="2743494"/>
            <a:ext cx="792088" cy="898671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619672" y="2743495"/>
            <a:ext cx="792088" cy="9361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3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6177</TotalTime>
  <Words>177</Words>
  <Application>Microsoft Office PowerPoint</Application>
  <PresentationFormat>如螢幕大小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文鼎標準楷體</vt:lpstr>
      <vt:lpstr>書法中楷（注音一）</vt:lpstr>
      <vt:lpstr>書法中楷（破音二）</vt:lpstr>
      <vt:lpstr>書法中楷（破音三）</vt:lpstr>
      <vt:lpstr>華康標楷W5注音</vt:lpstr>
      <vt:lpstr>新細明體</vt:lpstr>
      <vt:lpstr>Arial</vt:lpstr>
      <vt:lpstr>Calibri</vt:lpstr>
      <vt:lpstr>預設簡報設計</vt:lpstr>
      <vt:lpstr>PowerPoint 簡報</vt:lpstr>
      <vt:lpstr>閱讀第十課課文三遍</vt:lpstr>
      <vt:lpstr>課本88-91頁， 試試找出課文 「起因」→ 「經過」→ 「結果」的段落。</vt:lpstr>
      <vt:lpstr>找到了嗎?</vt:lpstr>
      <vt:lpstr>PowerPoint 簡報</vt:lpstr>
      <vt:lpstr>PowerPoint 簡報</vt:lpstr>
      <vt:lpstr>圈出課文語詞(圈詞)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你都圈好了嗎</vt:lpstr>
      <vt:lpstr>利用字典找出意義，並讀一讀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678</cp:revision>
  <dcterms:created xsi:type="dcterms:W3CDTF">2014-04-30T03:23:07Z</dcterms:created>
  <dcterms:modified xsi:type="dcterms:W3CDTF">2021-05-26T15:10:12Z</dcterms:modified>
</cp:coreProperties>
</file>