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1.xml" ContentType="application/vnd.openxmlformats-officedocument.theme+xml"/>
  <Override PartName="/ppt/slideLayouts/slideLayout63.xml" ContentType="application/vnd.openxmlformats-officedocument.presentationml.slideLayout+xml"/>
  <Override PartName="/ppt/theme/theme1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4.xml" ContentType="application/vnd.openxmlformats-officedocument.theme+xml"/>
  <Override PartName="/ppt/slideLayouts/slideLayout87.xml" ContentType="application/vnd.openxmlformats-officedocument.presentationml.slideLayout+xml"/>
  <Override PartName="/ppt/theme/theme15.xml" ContentType="application/vnd.openxmlformats-officedocument.theme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796" r:id="rId4"/>
    <p:sldMasterId id="2147483788" r:id="rId5"/>
    <p:sldMasterId id="2147483877" r:id="rId6"/>
    <p:sldMasterId id="2147483875" r:id="rId7"/>
    <p:sldMasterId id="2147483863" r:id="rId8"/>
    <p:sldMasterId id="2147483809" r:id="rId9"/>
    <p:sldMasterId id="2147483652" r:id="rId10"/>
    <p:sldMasterId id="2147483653" r:id="rId11"/>
    <p:sldMasterId id="2147483853" r:id="rId12"/>
    <p:sldMasterId id="2147483654" r:id="rId13"/>
    <p:sldMasterId id="2147483655" r:id="rId14"/>
    <p:sldMasterId id="2147483879" r:id="rId15"/>
    <p:sldMasterId id="2147483871" r:id="rId16"/>
    <p:sldMasterId id="2147483656" r:id="rId17"/>
    <p:sldMasterId id="2147483813" r:id="rId18"/>
    <p:sldMasterId id="2147483657" r:id="rId19"/>
  </p:sldMasterIdLst>
  <p:notesMasterIdLst>
    <p:notesMasterId r:id="rId34"/>
  </p:notesMasterIdLst>
  <p:sldIdLst>
    <p:sldId id="259" r:id="rId20"/>
    <p:sldId id="550" r:id="rId21"/>
    <p:sldId id="258" r:id="rId22"/>
    <p:sldId id="260" r:id="rId23"/>
    <p:sldId id="523" r:id="rId24"/>
    <p:sldId id="496" r:id="rId25"/>
    <p:sldId id="551" r:id="rId26"/>
    <p:sldId id="433" r:id="rId27"/>
    <p:sldId id="525" r:id="rId28"/>
    <p:sldId id="524" r:id="rId29"/>
    <p:sldId id="526" r:id="rId30"/>
    <p:sldId id="549" r:id="rId31"/>
    <p:sldId id="552" r:id="rId32"/>
    <p:sldId id="553" r:id="rId3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標楷W5破音二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B"/>
    <a:srgbClr val="F1652B"/>
    <a:srgbClr val="CEECEC"/>
    <a:srgbClr val="59C5C7"/>
    <a:srgbClr val="FFF8D4"/>
    <a:srgbClr val="D6EFEF"/>
    <a:srgbClr val="EB0089"/>
    <a:srgbClr val="34A940"/>
    <a:srgbClr val="E7E1F0"/>
    <a:srgbClr val="EB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3826" autoAdjust="0"/>
  </p:normalViewPr>
  <p:slideViewPr>
    <p:cSldViewPr>
      <p:cViewPr varScale="1">
        <p:scale>
          <a:sx n="52" d="100"/>
          <a:sy n="52" d="100"/>
        </p:scale>
        <p:origin x="123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E8C5-7D39-4831-8FFB-1C93F1CFD284}" type="datetimeFigureOut">
              <a:rPr lang="zh-TW" altLang="en-US" smtClean="0"/>
              <a:t>2021/5/24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0405-F73D-4798-9F42-389126FAE8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1621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2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5765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8740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74219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991278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219456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146204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795909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31536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04757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90097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161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4121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4354627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39583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991082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556301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6799851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91602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0610792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25646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446467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1487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8284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75339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59039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188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818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676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220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896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1695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65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352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9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8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2194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0000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313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2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159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5464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3771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62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310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488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86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3101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169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21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50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099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53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0896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152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539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860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0508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796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9011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699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2388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1183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4900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3735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67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4225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255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2354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530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7791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04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1210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2303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8131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3496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15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7496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12618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784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12597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6216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92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9992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44465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507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0913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81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54316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07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826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9901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888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13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76050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810517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143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5173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2574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275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09175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18299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716913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5527583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777472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74638"/>
            <a:ext cx="2168525" cy="5664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354762" cy="5664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18316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274638"/>
            <a:ext cx="8675687" cy="5664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886377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98162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832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2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6298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04697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476059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05400" y="1412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463954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03014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253376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140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505624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08417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826080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5475" y="260350"/>
            <a:ext cx="2168525" cy="567848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354762" cy="567848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513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7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2.xml"/><Relationship Id="rId16" Type="http://schemas.openxmlformats.org/officeDocument/2006/relationships/slide" Target="../slides/slide3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microsoft.com/office/2007/relationships/hdphoto" Target="../media/hdphoto3.wdp"/><Relationship Id="rId22" Type="http://schemas.microsoft.com/office/2007/relationships/hdphoto" Target="../media/hdphoto2.wdp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8.png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1.xml"/><Relationship Id="rId17" Type="http://schemas.openxmlformats.org/officeDocument/2006/relationships/slide" Target="../slides/slide3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6.xml"/><Relationship Id="rId15" Type="http://schemas.microsoft.com/office/2007/relationships/hdphoto" Target="../media/hdphoto4.wdp"/><Relationship Id="rId23" Type="http://schemas.microsoft.com/office/2007/relationships/hdphoto" Target="../media/hdphoto2.wdp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9.png"/><Relationship Id="rId22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63.xml"/><Relationship Id="rId6" Type="http://schemas.openxmlformats.org/officeDocument/2006/relationships/slide" Target="../slides/slide3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microsoft.com/office/2007/relationships/hdphoto" Target="../media/hdphoto4.wdp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0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" Target="../slides/slide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7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14.xml"/><Relationship Id="rId18" Type="http://schemas.openxmlformats.org/officeDocument/2006/relationships/image" Target="../media/image2.png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77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" Target="../slides/slide3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76.xml"/><Relationship Id="rId16" Type="http://schemas.openxmlformats.org/officeDocument/2006/relationships/image" Target="../media/image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microsoft.com/office/2007/relationships/hdphoto" Target="../media/hdphoto2.wdp"/><Relationship Id="rId5" Type="http://schemas.openxmlformats.org/officeDocument/2006/relationships/slideLayout" Target="../slideLayouts/slideLayout79.xml"/><Relationship Id="rId15" Type="http://schemas.microsoft.com/office/2007/relationships/hdphoto" Target="../media/hdphoto5.wdp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84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21.png"/><Relationship Id="rId22" Type="http://schemas.microsoft.com/office/2007/relationships/hdphoto" Target="../media/hdphoto1.wdp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image" Target="../media/image22.png"/><Relationship Id="rId7" Type="http://schemas.openxmlformats.org/officeDocument/2006/relationships/slide" Target="../slides/slide3.xml"/><Relationship Id="rId12" Type="http://schemas.microsoft.com/office/2007/relationships/hdphoto" Target="../media/hdphoto1.wdp"/><Relationship Id="rId2" Type="http://schemas.openxmlformats.org/officeDocument/2006/relationships/theme" Target="../theme/theme1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microsoft.com/office/2007/relationships/hdphoto" Target="../media/hdphoto5.wdp"/><Relationship Id="rId1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microsoft.com/office/2007/relationships/hdphoto" Target="../media/hdphoto2.wdp"/></Relationships>
</file>

<file path=ppt/slideMasters/_rels/slideMaster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3.xml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microsoft.com/office/2007/relationships/hdphoto" Target="../media/hdphoto6.wdp"/><Relationship Id="rId3" Type="http://schemas.openxmlformats.org/officeDocument/2006/relationships/slideLayout" Target="../slideLayouts/slideLayout91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17.xml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3.xml"/><Relationship Id="rId22" Type="http://schemas.microsoft.com/office/2007/relationships/hdphoto" Target="../media/hdphoto2.wdp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02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8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2.png"/><Relationship Id="rId23" Type="http://schemas.openxmlformats.org/officeDocument/2006/relationships/image" Target="../media/image26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3.xml"/><Relationship Id="rId22" Type="http://schemas.openxmlformats.org/officeDocument/2006/relationships/image" Target="../media/image6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13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" Target="../slides/slide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2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" Target="../slides/slide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7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21" Type="http://schemas.microsoft.com/office/2007/relationships/hdphoto" Target="../media/hdphoto2.wdp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" Target="../slides/slide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33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slide" Target="../slides/slide3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3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.png"/><Relationship Id="rId17" Type="http://schemas.microsoft.com/office/2007/relationships/hdphoto" Target="../media/hdphoto2.wdp"/><Relationship Id="rId2" Type="http://schemas.openxmlformats.org/officeDocument/2006/relationships/theme" Target="../theme/theme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slide" Target="../slides/slide3.xml"/><Relationship Id="rId5" Type="http://schemas.openxmlformats.org/officeDocument/2006/relationships/image" Target="../media/image11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19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8.xml"/><Relationship Id="rId6" Type="http://schemas.openxmlformats.org/officeDocument/2006/relationships/slide" Target="../slides/slide3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12" Type="http://schemas.microsoft.com/office/2007/relationships/hdphoto" Target="../media/hdphoto2.wdp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9.xml"/><Relationship Id="rId6" Type="http://schemas.openxmlformats.org/officeDocument/2006/relationships/slide" Target="../slides/slide3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4.png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slide" Target="../slides/slide3.xm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0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82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65" b="90435" l="3556" r="94667">
                        <a14:foregroundMark x1="26667" y1="29565" x2="24000" y2="37391"/>
                        <a14:foregroundMark x1="23556" y1="38261" x2="25778" y2="43478"/>
                        <a14:foregroundMark x1="26667" y1="44348" x2="23111" y2="51304"/>
                        <a14:foregroundMark x1="23111" y1="51304" x2="29778" y2="49565"/>
                        <a14:foregroundMark x1="25333" y1="52174" x2="26222" y2="70435"/>
                        <a14:foregroundMark x1="24889" y1="60000" x2="22667" y2="68696"/>
                        <a14:foregroundMark x1="27556" y1="54783" x2="29333" y2="66087"/>
                        <a14:foregroundMark x1="32889" y1="33913" x2="43111" y2="32174"/>
                        <a14:foregroundMark x1="37778" y1="29565" x2="37333" y2="70435"/>
                        <a14:foregroundMark x1="32889" y1="42609" x2="32889" y2="53913"/>
                        <a14:foregroundMark x1="32000" y1="40000" x2="44000" y2="41739"/>
                        <a14:foregroundMark x1="44000" y1="41739" x2="39556" y2="51304"/>
                        <a14:foregroundMark x1="33333" y1="43478" x2="36889" y2="51304"/>
                        <a14:foregroundMark x1="37778" y1="57391" x2="29333" y2="70435"/>
                        <a14:foregroundMark x1="48444" y1="31304" x2="59111" y2="32174"/>
                        <a14:foregroundMark x1="59111" y1="32174" x2="56889" y2="47826"/>
                        <a14:foregroundMark x1="53333" y1="34783" x2="49333" y2="40000"/>
                        <a14:foregroundMark x1="56889" y1="40870" x2="50667" y2="47826"/>
                        <a14:foregroundMark x1="61333" y1="33043" x2="68889" y2="30435"/>
                        <a14:foregroundMark x1="68889" y1="30435" x2="70222" y2="46957"/>
                        <a14:foregroundMark x1="70222" y1="46957" x2="61778" y2="46957"/>
                        <a14:foregroundMark x1="64889" y1="33913" x2="62222" y2="38261"/>
                        <a14:foregroundMark x1="58667" y1="51304" x2="60444" y2="66957"/>
                        <a14:foregroundMark x1="58222" y1="53913" x2="50667" y2="57391"/>
                        <a14:foregroundMark x1="52000" y1="56522" x2="52444" y2="66957"/>
                        <a14:foregroundMark x1="52444" y1="66957" x2="61778" y2="69565"/>
                        <a14:foregroundMark x1="62667" y1="72174" x2="68000" y2="71304"/>
                        <a14:foregroundMark x1="61333" y1="53043" x2="69333" y2="5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2136" r="4974" b="9370"/>
          <a:stretch/>
        </p:blipFill>
        <p:spPr>
          <a:xfrm>
            <a:off x="71664" y="152636"/>
            <a:ext cx="1476000" cy="688800"/>
          </a:xfrm>
          <a:prstGeom prst="rect">
            <a:avLst/>
          </a:prstGeom>
        </p:spPr>
      </p:pic>
      <p:sp>
        <p:nvSpPr>
          <p:cNvPr id="615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615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5" name="日期版面配置區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6" action="ppaction://hlinksldjump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5897" r="9325"/>
          <a:stretch/>
        </p:blipFill>
        <p:spPr>
          <a:xfrm>
            <a:off x="278010" y="1376363"/>
            <a:ext cx="507588" cy="648000"/>
          </a:xfrm>
          <a:prstGeom prst="rect">
            <a:avLst/>
          </a:prstGeom>
        </p:spPr>
      </p:pic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0938" y1="44700" x2="81236" y2="48848"/>
                        <a14:foregroundMark x1="25515" y1="28111" x2="81693" y2="27650"/>
                        <a14:foregroundMark x1="20824" y1="64516" x2="54348" y2="65438"/>
                        <a14:foregroundMark x1="5492" y1="38710" x2="7895" y2="60369"/>
                        <a14:foregroundMark x1="6865" y1="66359" x2="9840" y2="73733"/>
                        <a14:foregroundMark x1="93822" y1="42396" x2="94737" y2="58065"/>
                        <a14:foregroundMark x1="97140" y1="70507" x2="96796" y2="75115"/>
                        <a14:foregroundMark x1="29405" y1="23041" x2="84439" y2="23502"/>
                        <a14:foregroundMark x1="93249" y1="87558" x2="98970" y2="78802"/>
                        <a14:foregroundMark x1="5835" y1="55760" x2="6064" y2="74654"/>
                        <a14:foregroundMark x1="1831" y1="76498" x2="8810" y2="86636"/>
                        <a14:foregroundMark x1="83982" y1="62673" x2="88101" y2="74194"/>
                        <a14:foregroundMark x1="96796" y1="54839" x2="99771" y2="71889"/>
                        <a14:backgroundMark x1="98856" y1="39171" x2="98856" y2="50230"/>
                        <a14:backgroundMark x1="99542" y1="61751" x2="99542" y2="67281"/>
                        <a14:backgroundMark x1="99657" y1="67281" x2="99771" y2="68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8620"/>
            <a:ext cx="4896544" cy="92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717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pic>
        <p:nvPicPr>
          <p:cNvPr id="14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9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5667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56686" name="Picture 1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7" action="ppaction://hlinksldjump"/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5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2647"/>
            <a:ext cx="9144000" cy="189535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" y="1323282"/>
            <a:ext cx="866250" cy="792000"/>
          </a:xfrm>
          <a:prstGeom prst="rect">
            <a:avLst/>
          </a:prstGeom>
        </p:spPr>
      </p:pic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7" action="ppaction://hlinksldjump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08" y="-27384"/>
            <a:ext cx="3562574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9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371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華康標楷W5注音" pitchFamily="66" charset="-120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70240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20363CFE-04E5-4CD4-A82C-77D34770755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4" y="-142952"/>
            <a:ext cx="5945092" cy="1101407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282CEE14-6022-4BAE-AFDA-30778C6AC1C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5" y="1345287"/>
            <a:ext cx="828092" cy="8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7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6875" y1="34503" x2="25625" y2="28070"/>
                        <a14:foregroundMark x1="25625" y1="28655" x2="30625" y2="27485"/>
                        <a14:foregroundMark x1="4688" y1="42105" x2="5938" y2="83041"/>
                        <a14:foregroundMark x1="6250" y1="84795" x2="11563" y2="94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286" y="8620"/>
            <a:ext cx="1847496" cy="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474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13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群組 2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5" name="圖片 24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198232"/>
            <a:ext cx="2322090" cy="280780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  <p:pic>
        <p:nvPicPr>
          <p:cNvPr id="21" name="圖片 20" descr="一張含有 標誌, 食物, 停止, 街道 的圖片&#10;&#10;自動產生的描述">
            <a:extLst>
              <a:ext uri="{FF2B5EF4-FFF2-40B4-BE49-F238E27FC236}">
                <a16:creationId xmlns:a16="http://schemas.microsoft.com/office/drawing/2014/main" id="{30CCBE47-D12A-C542-A06E-CBD579F66E96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7" y="0"/>
            <a:ext cx="1836204" cy="9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55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000-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68413"/>
            <a:ext cx="6413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65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766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914400" y="14128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6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7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36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endParaRPr lang="zh-TW" altLang="zh-TW"/>
          </a:p>
        </p:txBody>
      </p:sp>
      <p:pic>
        <p:nvPicPr>
          <p:cNvPr id="245769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0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1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群組 13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15" name="圖片 14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微軟正黑體" pitchFamily="34" charset="-120"/>
          <a:ea typeface="華康標楷W5注音" pitchFamily="66" charset="-120"/>
          <a:cs typeface="新細明體" charset="-120"/>
        </a:defRPr>
      </a:lvl9pPr>
    </p:titleStyle>
    <p:bodyStyle>
      <a:lvl1pPr marL="342900" indent="-3429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0"/>
        </a:spcBef>
        <a:spcAft>
          <a:spcPct val="0"/>
        </a:spcAft>
        <a:buFont typeface="Arial" charset="0"/>
        <a:defRPr kumimoji="1" sz="3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410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" name="日期版面配置區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4" name="頁尾版面配置區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1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9">
            <a:hlinkClick r:id="rId14" action="ppaction://hlinksldjump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群組 24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6" name="圖片 25"/>
            <p:cNvPicPr>
              <a:picLocks noChangeAspect="1"/>
            </p:cNvPicPr>
            <p:nvPr userDrawn="1"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7" name="圖片 26"/>
            <p:cNvPicPr>
              <a:picLocks noChangeAspect="1"/>
            </p:cNvPicPr>
            <p:nvPr userDrawn="1"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5" action="ppaction://hlinksldjump"/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0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9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圖片 3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6"/>
          <a:stretch/>
        </p:blipFill>
        <p:spPr>
          <a:xfrm>
            <a:off x="6555118" y="2333405"/>
            <a:ext cx="1490965" cy="2175715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0"/>
          <a:stretch/>
        </p:blipFill>
        <p:spPr>
          <a:xfrm>
            <a:off x="730700" y="2252254"/>
            <a:ext cx="1426901" cy="2256866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4"/>
          <a:stretch/>
        </p:blipFill>
        <p:spPr>
          <a:xfrm>
            <a:off x="3522363" y="2357655"/>
            <a:ext cx="1461845" cy="2151465"/>
          </a:xfrm>
          <a:prstGeom prst="rect">
            <a:avLst/>
          </a:prstGeom>
        </p:spPr>
      </p:pic>
      <p:sp>
        <p:nvSpPr>
          <p:cNvPr id="19" name="手繪多邊形 18"/>
          <p:cNvSpPr/>
          <p:nvPr userDrawn="1"/>
        </p:nvSpPr>
        <p:spPr bwMode="auto">
          <a:xfrm>
            <a:off x="283012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0" name="手繪多邊形 19"/>
          <p:cNvSpPr/>
          <p:nvPr userDrawn="1"/>
        </p:nvSpPr>
        <p:spPr bwMode="auto">
          <a:xfrm>
            <a:off x="5774679" y="4545125"/>
            <a:ext cx="3168460" cy="2196244"/>
          </a:xfrm>
          <a:custGeom>
            <a:avLst/>
            <a:gdLst>
              <a:gd name="connsiteX0" fmla="*/ 0 w 3168460"/>
              <a:gd name="connsiteY0" fmla="*/ 0 h 2196244"/>
              <a:gd name="connsiteX1" fmla="*/ 3168460 w 3168460"/>
              <a:gd name="connsiteY1" fmla="*/ 0 h 2196244"/>
              <a:gd name="connsiteX2" fmla="*/ 3168460 w 3168460"/>
              <a:gd name="connsiteY2" fmla="*/ 1975212 h 2196244"/>
              <a:gd name="connsiteX3" fmla="*/ 2947428 w 3168460"/>
              <a:gd name="connsiteY3" fmla="*/ 2196244 h 2196244"/>
              <a:gd name="connsiteX4" fmla="*/ 221032 w 3168460"/>
              <a:gd name="connsiteY4" fmla="*/ 2196244 h 2196244"/>
              <a:gd name="connsiteX5" fmla="*/ 0 w 3168460"/>
              <a:gd name="connsiteY5" fmla="*/ 1975212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8460" h="2196244">
                <a:moveTo>
                  <a:pt x="0" y="0"/>
                </a:moveTo>
                <a:lnTo>
                  <a:pt x="3168460" y="0"/>
                </a:lnTo>
                <a:lnTo>
                  <a:pt x="3168460" y="1975212"/>
                </a:lnTo>
                <a:cubicBezTo>
                  <a:pt x="3168460" y="2097285"/>
                  <a:pt x="3069501" y="2196244"/>
                  <a:pt x="2947428" y="2196244"/>
                </a:cubicBezTo>
                <a:lnTo>
                  <a:pt x="221032" y="2196244"/>
                </a:lnTo>
                <a:cubicBezTo>
                  <a:pt x="98959" y="2196244"/>
                  <a:pt x="0" y="2097285"/>
                  <a:pt x="0" y="1975212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手繪多邊形 20"/>
          <p:cNvSpPr/>
          <p:nvPr userDrawn="1"/>
        </p:nvSpPr>
        <p:spPr bwMode="auto">
          <a:xfrm>
            <a:off x="3038380" y="4545125"/>
            <a:ext cx="2488788" cy="2196244"/>
          </a:xfrm>
          <a:custGeom>
            <a:avLst/>
            <a:gdLst>
              <a:gd name="connsiteX0" fmla="*/ 0 w 2488788"/>
              <a:gd name="connsiteY0" fmla="*/ 0 h 2196244"/>
              <a:gd name="connsiteX1" fmla="*/ 2488788 w 2488788"/>
              <a:gd name="connsiteY1" fmla="*/ 0 h 2196244"/>
              <a:gd name="connsiteX2" fmla="*/ 2488788 w 2488788"/>
              <a:gd name="connsiteY2" fmla="*/ 1989376 h 2196244"/>
              <a:gd name="connsiteX3" fmla="*/ 2281920 w 2488788"/>
              <a:gd name="connsiteY3" fmla="*/ 2196244 h 2196244"/>
              <a:gd name="connsiteX4" fmla="*/ 206868 w 2488788"/>
              <a:gd name="connsiteY4" fmla="*/ 2196244 h 2196244"/>
              <a:gd name="connsiteX5" fmla="*/ 0 w 2488788"/>
              <a:gd name="connsiteY5" fmla="*/ 1989376 h 219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788" h="2196244">
                <a:moveTo>
                  <a:pt x="0" y="0"/>
                </a:moveTo>
                <a:lnTo>
                  <a:pt x="2488788" y="0"/>
                </a:lnTo>
                <a:lnTo>
                  <a:pt x="2488788" y="1989376"/>
                </a:lnTo>
                <a:cubicBezTo>
                  <a:pt x="2488788" y="2103626"/>
                  <a:pt x="2396170" y="2196244"/>
                  <a:pt x="2281920" y="2196244"/>
                </a:cubicBezTo>
                <a:lnTo>
                  <a:pt x="206868" y="2196244"/>
                </a:lnTo>
                <a:cubicBezTo>
                  <a:pt x="92618" y="2196244"/>
                  <a:pt x="0" y="2103626"/>
                  <a:pt x="0" y="1989376"/>
                </a:cubicBezTo>
                <a:close/>
              </a:path>
            </a:pathLst>
          </a:custGeom>
          <a:solidFill>
            <a:srgbClr val="CEECEC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圓角矩形 21"/>
          <p:cNvSpPr/>
          <p:nvPr userDrawn="1"/>
        </p:nvSpPr>
        <p:spPr bwMode="auto">
          <a:xfrm>
            <a:off x="283012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6" name="圖片 2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9" y="2271848"/>
            <a:ext cx="468052" cy="657593"/>
          </a:xfrm>
          <a:prstGeom prst="rect">
            <a:avLst/>
          </a:prstGeom>
        </p:spPr>
      </p:pic>
      <p:sp>
        <p:nvSpPr>
          <p:cNvPr id="27" name="圓角矩形 26"/>
          <p:cNvSpPr/>
          <p:nvPr userDrawn="1"/>
        </p:nvSpPr>
        <p:spPr bwMode="auto">
          <a:xfrm>
            <a:off x="3038380" y="2492897"/>
            <a:ext cx="2488788" cy="4248472"/>
          </a:xfrm>
          <a:prstGeom prst="roundRect">
            <a:avLst>
              <a:gd name="adj" fmla="val 8312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8" name="圓角矩形 27"/>
          <p:cNvSpPr/>
          <p:nvPr userDrawn="1"/>
        </p:nvSpPr>
        <p:spPr bwMode="auto">
          <a:xfrm>
            <a:off x="5774679" y="2492897"/>
            <a:ext cx="3168460" cy="4248472"/>
          </a:xfrm>
          <a:prstGeom prst="roundRect">
            <a:avLst>
              <a:gd name="adj" fmla="val 6976"/>
            </a:avLst>
          </a:prstGeom>
          <a:noFill/>
          <a:ln w="28575" cap="flat" cmpd="sng" algn="ctr">
            <a:solidFill>
              <a:srgbClr val="59C5C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29" name="圖片 2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98" y="2271848"/>
            <a:ext cx="468052" cy="65759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01" y="2271848"/>
            <a:ext cx="468052" cy="65759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11" action="ppaction://hlinksldjump"/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/>
          <p:cNvGrpSpPr/>
          <p:nvPr userDrawn="1"/>
        </p:nvGrpSpPr>
        <p:grpSpPr>
          <a:xfrm>
            <a:off x="1731090" y="5069709"/>
            <a:ext cx="7306890" cy="1779307"/>
            <a:chOff x="1731090" y="5069709"/>
            <a:chExt cx="7306890" cy="1779307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1090" y="5069709"/>
              <a:ext cx="6644118" cy="1779307"/>
            </a:xfrm>
            <a:prstGeom prst="rect">
              <a:avLst/>
            </a:prstGeom>
          </p:spPr>
        </p:pic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135"/>
            <a:stretch/>
          </p:blipFill>
          <p:spPr>
            <a:xfrm>
              <a:off x="7848363" y="5069709"/>
              <a:ext cx="1189617" cy="1779307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2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 userDrawn="1"/>
        </p:nvGrpSpPr>
        <p:grpSpPr>
          <a:xfrm>
            <a:off x="2992224" y="5564171"/>
            <a:ext cx="6035786" cy="1063311"/>
            <a:chOff x="2754350" y="4505128"/>
            <a:chExt cx="4191199" cy="738354"/>
          </a:xfrm>
        </p:grpSpPr>
        <p:pic>
          <p:nvPicPr>
            <p:cNvPr id="18" name="圖片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19" name="圖片 1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 userDrawn="1"/>
        </p:nvGrpSpPr>
        <p:grpSpPr>
          <a:xfrm>
            <a:off x="2992224" y="4520688"/>
            <a:ext cx="6035786" cy="1063311"/>
            <a:chOff x="2754350" y="4505128"/>
            <a:chExt cx="4191199" cy="738354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grpSp>
        <p:nvGrpSpPr>
          <p:cNvPr id="26" name="群組 25"/>
          <p:cNvGrpSpPr/>
          <p:nvPr userDrawn="1"/>
        </p:nvGrpSpPr>
        <p:grpSpPr>
          <a:xfrm>
            <a:off x="2992224" y="3477205"/>
            <a:ext cx="6035786" cy="1063311"/>
            <a:chOff x="2754350" y="4505128"/>
            <a:chExt cx="4191199" cy="738354"/>
          </a:xfrm>
        </p:grpSpPr>
        <p:pic>
          <p:nvPicPr>
            <p:cNvPr id="27" name="圖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096"/>
            <a:stretch/>
          </p:blipFill>
          <p:spPr>
            <a:xfrm>
              <a:off x="2754350" y="4505128"/>
              <a:ext cx="3753800" cy="734362"/>
            </a:xfrm>
            <a:prstGeom prst="rect">
              <a:avLst/>
            </a:prstGeom>
          </p:spPr>
        </p:pic>
        <p:pic>
          <p:nvPicPr>
            <p:cNvPr id="28" name="圖片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932" t="544" r="690" b="-544"/>
            <a:stretch/>
          </p:blipFill>
          <p:spPr>
            <a:xfrm>
              <a:off x="6508150" y="4509120"/>
              <a:ext cx="437399" cy="734362"/>
            </a:xfrm>
            <a:prstGeom prst="rect">
              <a:avLst/>
            </a:prstGeom>
          </p:spPr>
        </p:pic>
      </p:grp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6" action="ppaction://hlinksldjump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圓角矩形 25"/>
          <p:cNvSpPr/>
          <p:nvPr userDrawn="1"/>
        </p:nvSpPr>
        <p:spPr bwMode="auto">
          <a:xfrm>
            <a:off x="755576" y="3211884"/>
            <a:ext cx="8280920" cy="3562836"/>
          </a:xfrm>
          <a:prstGeom prst="roundRect">
            <a:avLst>
              <a:gd name="adj" fmla="val 8749"/>
            </a:avLst>
          </a:prstGeom>
          <a:solidFill>
            <a:srgbClr val="FFF8D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1" name="矩形 20"/>
          <p:cNvSpPr/>
          <p:nvPr userDrawn="1"/>
        </p:nvSpPr>
        <p:spPr bwMode="auto">
          <a:xfrm>
            <a:off x="575556" y="1262157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2" name="矩形 21"/>
          <p:cNvSpPr/>
          <p:nvPr userDrawn="1"/>
        </p:nvSpPr>
        <p:spPr bwMode="auto">
          <a:xfrm>
            <a:off x="575556" y="1742518"/>
            <a:ext cx="8676965" cy="8508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241300"/>
          </a:effectLst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7898" r="7315" b="3090"/>
          <a:stretch/>
        </p:blipFill>
        <p:spPr>
          <a:xfrm>
            <a:off x="200555" y="1378534"/>
            <a:ext cx="624413" cy="648000"/>
          </a:xfrm>
          <a:prstGeom prst="rect">
            <a:avLst/>
          </a:prstGeom>
        </p:spPr>
      </p:pic>
      <p:sp>
        <p:nvSpPr>
          <p:cNvPr id="512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512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5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6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pic>
        <p:nvPicPr>
          <p:cNvPr id="12" name="圖片 8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6308725"/>
            <a:ext cx="519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9">
            <a:hlinkClick r:id="rId5" action="ppaction://hlinksldjump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0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863" y="6307138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群組 22"/>
          <p:cNvGrpSpPr/>
          <p:nvPr userDrawn="1"/>
        </p:nvGrpSpPr>
        <p:grpSpPr>
          <a:xfrm>
            <a:off x="6431504" y="7723"/>
            <a:ext cx="2712496" cy="828989"/>
            <a:chOff x="3215752" y="3014505"/>
            <a:chExt cx="2712496" cy="828989"/>
          </a:xfrm>
        </p:grpSpPr>
        <p:pic>
          <p:nvPicPr>
            <p:cNvPr id="24" name="圖片 23"/>
            <p:cNvPicPr>
              <a:picLocks noChangeAspect="1"/>
            </p:cNvPicPr>
            <p:nvPr userDrawn="1"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2921" y1="42647" x2="15506" y2="77941"/>
                          <a14:backgroundMark x1="3371" y1="30147" x2="37978" y2="95588"/>
                          <a14:backgroundMark x1="33708" y1="80147" x2="35281" y2="83088"/>
                          <a14:backgroundMark x1="38652" y1="92647" x2="48315" y2="99265"/>
                          <a14:backgroundMark x1="97303" y1="90441" x2="77303" y2="99265"/>
                          <a14:backgroundMark x1="97079" y1="93382" x2="99101" y2="85294"/>
                          <a14:backgroundMark x1="81348" y1="99265" x2="81348" y2="99265"/>
                          <a14:backgroundMark x1="32360" y1="77206" x2="34157" y2="77206"/>
                          <a14:backgroundMark x1="52584" y1="96324" x2="78427" y2="97794"/>
                        </a14:backgroundRemoval>
                      </a14:imgEffect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5752" y="3014506"/>
              <a:ext cx="2712496" cy="828988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 userDrawn="1"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35" b="61765" l="30926" r="93454">
                          <a14:foregroundMark x1="32957" y1="20588" x2="34086" y2="19853"/>
                          <a14:foregroundMark x1="33860" y1="18382" x2="34763" y2="16912"/>
                          <a14:foregroundMark x1="34763" y1="16176" x2="36117" y2="18382"/>
                          <a14:foregroundMark x1="36795" y1="20588" x2="38149" y2="20588"/>
                          <a14:foregroundMark x1="38375" y1="20588" x2="39278" y2="16176"/>
                          <a14:foregroundMark x1="39503" y1="16912" x2="42212" y2="16912"/>
                          <a14:foregroundMark x1="42212" y1="17647" x2="43567" y2="20588"/>
                          <a14:foregroundMark x1="43567" y1="20588" x2="43792" y2="27941"/>
                          <a14:foregroundMark x1="43792" y1="27941" x2="44018" y2="42647"/>
                          <a14:foregroundMark x1="44018" y1="42647" x2="43792" y2="50000"/>
                          <a14:foregroundMark x1="43792" y1="50000" x2="42438" y2="52206"/>
                          <a14:foregroundMark x1="42438" y1="52206" x2="40858" y2="50000"/>
                          <a14:foregroundMark x1="40858" y1="50000" x2="38375" y2="49265"/>
                          <a14:foregroundMark x1="38375" y1="49265" x2="35440" y2="47059"/>
                          <a14:foregroundMark x1="35440" y1="47059" x2="32957" y2="41912"/>
                          <a14:foregroundMark x1="33634" y1="38971" x2="32957" y2="23529"/>
                          <a14:foregroundMark x1="32731" y1="22794" x2="32506" y2="33824"/>
                          <a14:foregroundMark x1="32280" y1="37500" x2="32280" y2="38235"/>
                          <a14:foregroundMark x1="32506" y1="38971" x2="33860" y2="48529"/>
                          <a14:foregroundMark x1="34312" y1="50735" x2="34989" y2="52206"/>
                          <a14:foregroundMark x1="35666" y1="51471" x2="35666" y2="51471"/>
                          <a14:foregroundMark x1="49661" y1="21324" x2="47856" y2="21324"/>
                          <a14:foregroundMark x1="47856" y1="22059" x2="48984" y2="25735"/>
                          <a14:foregroundMark x1="48984" y1="30147" x2="47404" y2="45588"/>
                          <a14:foregroundMark x1="47630" y1="47059" x2="47856" y2="50000"/>
                          <a14:foregroundMark x1="47856" y1="50735" x2="57788" y2="50735"/>
                          <a14:foregroundMark x1="58014" y1="28676" x2="59368" y2="34559"/>
                          <a14:foregroundMark x1="59368" y1="34559" x2="59368" y2="47794"/>
                          <a14:foregroundMark x1="59368" y1="48529" x2="58465" y2="52206"/>
                          <a14:foregroundMark x1="49887" y1="18382" x2="50564" y2="16176"/>
                          <a14:foregroundMark x1="50564" y1="16176" x2="51693" y2="18382"/>
                          <a14:foregroundMark x1="51919" y1="19118" x2="52144" y2="21324"/>
                          <a14:foregroundMark x1="52144" y1="21324" x2="55079" y2="21324"/>
                          <a14:foregroundMark x1="55079" y1="21324" x2="56433" y2="16176"/>
                          <a14:foregroundMark x1="56433" y1="16176" x2="57336" y2="18382"/>
                          <a14:foregroundMark x1="57336" y1="18382" x2="57111" y2="21324"/>
                          <a14:foregroundMark x1="57111" y1="21324" x2="58691" y2="20588"/>
                          <a14:foregroundMark x1="58691" y1="20588" x2="59368" y2="23529"/>
                          <a14:foregroundMark x1="63431" y1="19853" x2="64108" y2="32353"/>
                          <a14:foregroundMark x1="62980" y1="21324" x2="63883" y2="16912"/>
                          <a14:foregroundMark x1="64108" y1="16912" x2="65011" y2="19853"/>
                          <a14:foregroundMark x1="65011" y1="19853" x2="65463" y2="25000"/>
                          <a14:foregroundMark x1="65463" y1="26471" x2="67043" y2="27941"/>
                          <a14:foregroundMark x1="67720" y1="25735" x2="68397" y2="14706"/>
                          <a14:foregroundMark x1="68849" y1="15441" x2="69752" y2="19118"/>
                          <a14:foregroundMark x1="69752" y1="19853" x2="69752" y2="25735"/>
                          <a14:foregroundMark x1="72686" y1="18382" x2="73138" y2="16912"/>
                          <a14:foregroundMark x1="73138" y1="16912" x2="74266" y2="16912"/>
                          <a14:foregroundMark x1="74266" y1="17647" x2="74266" y2="25735"/>
                          <a14:foregroundMark x1="73363" y1="35294" x2="74266" y2="43382"/>
                          <a14:foregroundMark x1="74041" y1="43382" x2="73363" y2="49265"/>
                          <a14:foregroundMark x1="73363" y1="50000" x2="71106" y2="51471"/>
                          <a14:foregroundMark x1="71783" y1="52206" x2="65688" y2="52206"/>
                          <a14:foregroundMark x1="65688" y1="52206" x2="63431" y2="47794"/>
                          <a14:foregroundMark x1="63431" y1="47794" x2="62754" y2="38235"/>
                          <a14:foregroundMark x1="79007" y1="18382" x2="78781" y2="47059"/>
                          <a14:foregroundMark x1="78330" y1="49265" x2="77878" y2="50000"/>
                          <a14:foregroundMark x1="77878" y1="50735" x2="78555" y2="52206"/>
                          <a14:foregroundMark x1="78555" y1="52206" x2="81941" y2="51471"/>
                          <a14:foregroundMark x1="82393" y1="51471" x2="84650" y2="51471"/>
                          <a14:foregroundMark x1="84650" y1="51471" x2="86682" y2="50000"/>
                          <a14:foregroundMark x1="86682" y1="48529" x2="88488" y2="50735"/>
                          <a14:foregroundMark x1="89165" y1="52206" x2="90068" y2="48529"/>
                          <a14:foregroundMark x1="89842" y1="47794" x2="88939" y2="43382"/>
                          <a14:foregroundMark x1="88939" y1="43382" x2="89616" y2="30147"/>
                          <a14:foregroundMark x1="89616" y1="27206" x2="89165" y2="15441"/>
                          <a14:foregroundMark x1="89165" y1="16176" x2="79458" y2="16176"/>
                          <a14:foregroundMark x1="79233" y1="16176" x2="78781" y2="16176"/>
                          <a14:backgroundMark x1="40181" y1="25735" x2="40858" y2="25735"/>
                          <a14:backgroundMark x1="66591" y1="21324" x2="66366" y2="25000"/>
                          <a14:backgroundMark x1="71106" y1="21324" x2="71106" y2="24265"/>
                          <a14:backgroundMark x1="70880" y1="38971" x2="70880" y2="411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15" t="576" r="6687" b="38191"/>
            <a:stretch/>
          </p:blipFill>
          <p:spPr>
            <a:xfrm>
              <a:off x="3835739" y="3014505"/>
              <a:ext cx="1696973" cy="505577"/>
            </a:xfrm>
            <a:prstGeom prst="rect">
              <a:avLst/>
            </a:prstGeom>
          </p:spPr>
        </p:pic>
      </p:grp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2857" y="-252071"/>
            <a:ext cx="2322090" cy="2807804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217" y="138657"/>
            <a:ext cx="471107" cy="56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defRPr sz="3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tmp"/><Relationship Id="rId5" Type="http://schemas.openxmlformats.org/officeDocument/2006/relationships/image" Target="../media/image41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png"/><Relationship Id="rId5" Type="http://schemas.openxmlformats.org/officeDocument/2006/relationships/image" Target="../media/image42.tmp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4Uz8gOSU5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.tmp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2.tmp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2.tmp"/><Relationship Id="rId5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163" y="0"/>
            <a:ext cx="5496837" cy="6858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71421"/>
            <a:ext cx="6301300" cy="1341567"/>
          </a:xfrm>
          <a:prstGeom prst="rect">
            <a:avLst/>
          </a:prstGeom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59532" y="1348800"/>
            <a:ext cx="4713428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熊媽在廚房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裡烤了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小蛋糕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個布丁</a:t>
            </a:r>
            <a:r>
              <a:rPr lang="zh-TW" altLang="en-US" sz="32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20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片餅乾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要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分給</a:t>
            </a:r>
            <a:r>
              <a:rPr lang="zh-TW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皮皮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美美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丹丹</a:t>
            </a:r>
            <a:endParaRPr lang="en-US" altLang="zh-TW" sz="3200" u="sng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和</a:t>
            </a:r>
            <a:r>
              <a:rPr lang="zh-TW" altLang="en-US" sz="3200" u="sng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妮妮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個人可以吃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到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樣多的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小蛋糕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嗎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07504" y="2626749"/>
            <a:ext cx="9036496" cy="3318325"/>
            <a:chOff x="107504" y="2626749"/>
            <a:chExt cx="9036496" cy="3318325"/>
          </a:xfrm>
        </p:grpSpPr>
        <p:grpSp>
          <p:nvGrpSpPr>
            <p:cNvPr id="11" name="群組 10"/>
            <p:cNvGrpSpPr/>
            <p:nvPr/>
          </p:nvGrpSpPr>
          <p:grpSpPr>
            <a:xfrm>
              <a:off x="107504" y="2626749"/>
              <a:ext cx="9036496" cy="3318325"/>
              <a:chOff x="107504" y="2384885"/>
              <a:chExt cx="9036496" cy="3318325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247"/>
              <a:stretch/>
            </p:blipFill>
            <p:spPr>
              <a:xfrm>
                <a:off x="107504" y="4897160"/>
                <a:ext cx="9036496" cy="806050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221"/>
              <a:stretch/>
            </p:blipFill>
            <p:spPr>
              <a:xfrm>
                <a:off x="107504" y="2384885"/>
                <a:ext cx="9036496" cy="1224135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704" b="11412"/>
              <a:stretch/>
            </p:blipFill>
            <p:spPr>
              <a:xfrm>
                <a:off x="107504" y="3609020"/>
                <a:ext cx="9036496" cy="1296144"/>
              </a:xfrm>
              <a:prstGeom prst="rect">
                <a:avLst/>
              </a:prstGeom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18" y="2650603"/>
              <a:ext cx="528345" cy="742394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瓶果醬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5616116" y="2850307"/>
            <a:ext cx="373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還沒裝完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112060" y="4861768"/>
            <a:ext cx="392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0" name="圖片 19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3" y="3212976"/>
            <a:ext cx="1901131" cy="2291989"/>
          </a:xfrm>
          <a:prstGeom prst="rect">
            <a:avLst/>
          </a:prstGeom>
        </p:spPr>
      </p:pic>
      <p:pic>
        <p:nvPicPr>
          <p:cNvPr id="28" name="圖片 27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171610"/>
            <a:ext cx="2048415" cy="619873"/>
          </a:xfrm>
          <a:prstGeom prst="rect">
            <a:avLst/>
          </a:prstGeom>
        </p:spPr>
      </p:pic>
      <p:pic>
        <p:nvPicPr>
          <p:cNvPr id="30" name="圖片 29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5684"/>
            <a:ext cx="431080" cy="251725"/>
          </a:xfrm>
          <a:prstGeom prst="rect">
            <a:avLst/>
          </a:prstGeom>
        </p:spPr>
      </p:pic>
      <p:pic>
        <p:nvPicPr>
          <p:cNvPr id="31" name="圖片 30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778242"/>
            <a:ext cx="2048415" cy="619873"/>
          </a:xfrm>
          <a:prstGeom prst="rect">
            <a:avLst/>
          </a:prstGeom>
        </p:spPr>
      </p:pic>
      <p:pic>
        <p:nvPicPr>
          <p:cNvPr id="32" name="圖片 31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62316"/>
            <a:ext cx="431080" cy="251725"/>
          </a:xfrm>
          <a:prstGeom prst="rect">
            <a:avLst/>
          </a:prstGeom>
        </p:spPr>
      </p:pic>
      <p:pic>
        <p:nvPicPr>
          <p:cNvPr id="33" name="圖片 32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384874"/>
            <a:ext cx="2048415" cy="619873"/>
          </a:xfrm>
          <a:prstGeom prst="rect">
            <a:avLst/>
          </a:prstGeom>
        </p:spPr>
      </p:pic>
      <p:pic>
        <p:nvPicPr>
          <p:cNvPr id="34" name="圖片 33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68948"/>
            <a:ext cx="431080" cy="2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07504" y="2626749"/>
            <a:ext cx="9036496" cy="3318325"/>
            <a:chOff x="107504" y="2626749"/>
            <a:chExt cx="9036496" cy="3318325"/>
          </a:xfrm>
        </p:grpSpPr>
        <p:grpSp>
          <p:nvGrpSpPr>
            <p:cNvPr id="11" name="群組 10"/>
            <p:cNvGrpSpPr/>
            <p:nvPr/>
          </p:nvGrpSpPr>
          <p:grpSpPr>
            <a:xfrm>
              <a:off x="107504" y="2626749"/>
              <a:ext cx="9036496" cy="3318325"/>
              <a:chOff x="107504" y="2384885"/>
              <a:chExt cx="9036496" cy="3318325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247"/>
              <a:stretch/>
            </p:blipFill>
            <p:spPr>
              <a:xfrm>
                <a:off x="107504" y="4897160"/>
                <a:ext cx="9036496" cy="806050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221"/>
              <a:stretch/>
            </p:blipFill>
            <p:spPr>
              <a:xfrm>
                <a:off x="107504" y="2384885"/>
                <a:ext cx="9036496" cy="1224135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704" b="11412"/>
              <a:stretch/>
            </p:blipFill>
            <p:spPr>
              <a:xfrm>
                <a:off x="107504" y="3609020"/>
                <a:ext cx="9036496" cy="1296144"/>
              </a:xfrm>
              <a:prstGeom prst="rect">
                <a:avLst/>
              </a:prstGeom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2636912"/>
              <a:ext cx="576064" cy="762677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瓶果醬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171610"/>
            <a:ext cx="2048415" cy="619873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5684"/>
            <a:ext cx="431080" cy="2517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16116" y="2850307"/>
            <a:ext cx="373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全部裝完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112060" y="4861768"/>
            <a:ext cx="392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0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21" name="圖片 20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778242"/>
            <a:ext cx="2048415" cy="619873"/>
          </a:xfrm>
          <a:prstGeom prst="rect">
            <a:avLst/>
          </a:prstGeom>
        </p:spPr>
      </p:pic>
      <p:pic>
        <p:nvPicPr>
          <p:cNvPr id="22" name="圖片 21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62316"/>
            <a:ext cx="431080" cy="251725"/>
          </a:xfrm>
          <a:prstGeom prst="rect">
            <a:avLst/>
          </a:prstGeom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384874"/>
            <a:ext cx="2048415" cy="619873"/>
          </a:xfrm>
          <a:prstGeom prst="rect">
            <a:avLst/>
          </a:prstGeom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68948"/>
            <a:ext cx="431080" cy="251725"/>
          </a:xfrm>
          <a:prstGeom prst="rect">
            <a:avLst/>
          </a:prstGeom>
        </p:spPr>
      </p:pic>
      <p:pic>
        <p:nvPicPr>
          <p:cNvPr id="28" name="圖片 27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3208635"/>
            <a:ext cx="1880508" cy="2296330"/>
          </a:xfrm>
          <a:prstGeom prst="rect">
            <a:avLst/>
          </a:prstGeom>
        </p:spPr>
      </p:pic>
      <p:pic>
        <p:nvPicPr>
          <p:cNvPr id="30" name="圖片 29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4991507"/>
            <a:ext cx="2048415" cy="619873"/>
          </a:xfrm>
          <a:prstGeom prst="rect">
            <a:avLst/>
          </a:prstGeom>
        </p:spPr>
      </p:pic>
      <p:pic>
        <p:nvPicPr>
          <p:cNvPr id="31" name="圖片 30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175581"/>
            <a:ext cx="431080" cy="2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5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2375756" y="3227907"/>
            <a:ext cx="5297524" cy="2177173"/>
            <a:chOff x="2481300" y="2694267"/>
            <a:chExt cx="5297524" cy="2177173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52"/>
            <a:stretch/>
          </p:blipFill>
          <p:spPr>
            <a:xfrm>
              <a:off x="2481300" y="2694267"/>
              <a:ext cx="5297524" cy="1058769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60"/>
            <a:stretch/>
          </p:blipFill>
          <p:spPr>
            <a:xfrm>
              <a:off x="2481300" y="4293095"/>
              <a:ext cx="5297524" cy="578345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53" b="25052"/>
            <a:stretch/>
          </p:blipFill>
          <p:spPr>
            <a:xfrm>
              <a:off x="2481300" y="4113076"/>
              <a:ext cx="5297524" cy="206179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53" b="25052"/>
            <a:stretch/>
          </p:blipFill>
          <p:spPr>
            <a:xfrm>
              <a:off x="2481300" y="3929030"/>
              <a:ext cx="5297524" cy="206179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353" b="25052"/>
            <a:stretch/>
          </p:blipFill>
          <p:spPr>
            <a:xfrm>
              <a:off x="2481300" y="3728759"/>
              <a:ext cx="5297524" cy="206179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瓶果醬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32" name="圓角矩形 3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46887" y="548376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52060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38875" y="54812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8264" y="3214697"/>
            <a:ext cx="608897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減法算式中的減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表示</a:t>
            </a:r>
            <a:r>
              <a:rPr lang="zh-TW" altLang="en-US" sz="3200" dirty="0">
                <a:solidFill>
                  <a:srgbClr val="000000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  <a:cs typeface="Times New Roman" panose="02020603050405020304" pitchFamily="18" charset="0"/>
              </a:rPr>
              <a:t>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一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共減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了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次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你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怎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麼知</a:t>
            </a:r>
            <a:endParaRPr lang="en-US" altLang="zh-TW" sz="32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道可以裝成</a:t>
            </a:r>
            <a:r>
              <a:rPr lang="zh-TW" altLang="en-US" sz="32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46" y="2404263"/>
            <a:ext cx="1826172" cy="307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6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C1754-0E00-4970-830D-77480E0A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類題練習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3A18FF-B4BD-479F-B6D5-41B5E311C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02EE87C-6117-4DBC-8424-7C3BFDE2A3A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1" t="5236" r="18604" b="20907"/>
          <a:stretch/>
        </p:blipFill>
        <p:spPr bwMode="auto">
          <a:xfrm>
            <a:off x="446087" y="1562100"/>
            <a:ext cx="8240713" cy="5295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6426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C1754-0E00-4970-830D-77480E0A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書寫數習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74-75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頁。</a:t>
            </a:r>
            <a:b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記得要檢查喔！</a:t>
            </a:r>
            <a:b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</a:br>
            <a:endParaRPr lang="zh-TW" altLang="en-US" dirty="0">
              <a:latin typeface="書法中楷（注音一）" panose="02010609010101010101" pitchFamily="49" charset="-120"/>
              <a:ea typeface="書法中楷（注音一）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88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FF1AE70-FF16-49D1-845C-5BA0CA03B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l"/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117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頁，先觀看</a:t>
            </a:r>
            <a:r>
              <a:rPr lang="en-US" altLang="zh-TW" u="sng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  <a:hlinkClick r:id="rId2"/>
              </a:rPr>
              <a:t>影片https://www.youtube.com/watch?v=t4Uz8gOSU5U</a:t>
            </a:r>
            <a:r>
              <a:rPr lang="zh-TW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，想一想，以前要分點心或東西時，你是怎麼分呢</a:t>
            </a:r>
            <a:r>
              <a:rPr lang="en-US" altLang="zh-TW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?</a:t>
            </a:r>
            <a:br>
              <a:rPr lang="zh-TW" altLang="zh-TW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628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630713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885113" y="6165850"/>
            <a:ext cx="574675" cy="69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5"/>
          <a:stretch/>
        </p:blipFill>
        <p:spPr>
          <a:xfrm>
            <a:off x="1809865" y="921197"/>
            <a:ext cx="6300626" cy="1326236"/>
          </a:xfrm>
          <a:prstGeom prst="rect">
            <a:avLst/>
          </a:prstGeom>
        </p:spPr>
      </p:pic>
      <p:grpSp>
        <p:nvGrpSpPr>
          <p:cNvPr id="29" name="群組 28"/>
          <p:cNvGrpSpPr/>
          <p:nvPr/>
        </p:nvGrpSpPr>
        <p:grpSpPr>
          <a:xfrm>
            <a:off x="2901238" y="2597734"/>
            <a:ext cx="3341525" cy="842026"/>
            <a:chOff x="2202583" y="2009354"/>
            <a:chExt cx="3341525" cy="842026"/>
          </a:xfrm>
        </p:grpSpPr>
        <p:pic>
          <p:nvPicPr>
            <p:cNvPr id="30" name="圖片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32"/>
            <a:stretch/>
          </p:blipFill>
          <p:spPr>
            <a:xfrm>
              <a:off x="2205534" y="2041138"/>
              <a:ext cx="3338574" cy="810242"/>
            </a:xfrm>
            <a:prstGeom prst="rect">
              <a:avLst/>
            </a:prstGeom>
          </p:spPr>
        </p:pic>
        <p:sp>
          <p:nvSpPr>
            <p:cNvPr id="31" name="文字方塊 30"/>
            <p:cNvSpPr txBox="1"/>
            <p:nvPr/>
          </p:nvSpPr>
          <p:spPr>
            <a:xfrm>
              <a:off x="3158958" y="2139862"/>
              <a:ext cx="22051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dirty="0">
                  <a:latin typeface="書法中楷（注音一）" panose="02010609010101010101" pitchFamily="49" charset="-120"/>
                  <a:ea typeface="書法中楷（注音一）" panose="02010609010101010101" pitchFamily="49" charset="-120"/>
                </a:rPr>
                <a:t>分裝</a:t>
              </a: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2331412" y="2174480"/>
              <a:ext cx="7986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3600" b="1" dirty="0">
                  <a:solidFill>
                    <a:schemeClr val="bg1"/>
                  </a:solidFill>
                  <a:latin typeface="+mn-lt"/>
                  <a:ea typeface="微軟正黑體" panose="020B0604030504040204" pitchFamily="34" charset="-120"/>
                </a:rPr>
                <a:t>9</a:t>
              </a:r>
              <a:r>
                <a:rPr lang="en-US" altLang="zh-TW" sz="2800" b="1" dirty="0">
                  <a:solidFill>
                    <a:schemeClr val="bg1"/>
                  </a:solidFill>
                  <a:latin typeface="+mn-lt"/>
                </a:rPr>
                <a:t>-</a:t>
              </a:r>
              <a:r>
                <a:rPr lang="en-US" altLang="zh-TW" sz="2400" b="1" dirty="0">
                  <a:solidFill>
                    <a:schemeClr val="bg1"/>
                  </a:solidFill>
                  <a:latin typeface="+mn-lt"/>
                </a:rPr>
                <a:t>1</a:t>
              </a:r>
              <a:endParaRPr lang="zh-TW" altLang="en-US" sz="2400" b="1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3" name="矩形 32">
              <a:hlinkClick r:id="rId6" action="ppaction://hlinksldjump"/>
            </p:cNvPr>
            <p:cNvSpPr/>
            <p:nvPr/>
          </p:nvSpPr>
          <p:spPr bwMode="auto">
            <a:xfrm>
              <a:off x="2202583" y="2009354"/>
              <a:ext cx="3341525" cy="8309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/>
          <p:cNvGrpSpPr/>
          <p:nvPr/>
        </p:nvGrpSpPr>
        <p:grpSpPr>
          <a:xfrm>
            <a:off x="4885143" y="3022844"/>
            <a:ext cx="4206473" cy="2280123"/>
            <a:chOff x="4820692" y="3022844"/>
            <a:chExt cx="4206473" cy="228012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973"/>
            <a:stretch/>
          </p:blipFill>
          <p:spPr>
            <a:xfrm>
              <a:off x="4820692" y="3022844"/>
              <a:ext cx="1083456" cy="2280123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36" r="26408"/>
            <a:stretch/>
          </p:blipFill>
          <p:spPr>
            <a:xfrm>
              <a:off x="5891480" y="3022844"/>
              <a:ext cx="2064896" cy="2280123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09" r="377"/>
            <a:stretch/>
          </p:blipFill>
          <p:spPr>
            <a:xfrm>
              <a:off x="7884369" y="3022844"/>
              <a:ext cx="1142796" cy="2280123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667"/>
            <a:ext cx="2412268" cy="926057"/>
          </a:xfrm>
          <a:prstGeom prst="rect">
            <a:avLst/>
          </a:prstGeom>
        </p:spPr>
      </p:pic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熊媽烤了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個蛋糕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要裝在盒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子裡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218699" y="2556364"/>
            <a:ext cx="428865" cy="475204"/>
            <a:chOff x="235590" y="3126914"/>
            <a:chExt cx="428865" cy="475204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32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57747" y="2412348"/>
            <a:ext cx="95410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spc="3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3022844"/>
            <a:ext cx="4227859" cy="20870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996999" y="30950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先拿出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個花片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個放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堆表示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共分成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 marL="72000"/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堆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4" name="圓角矩形 33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46887" y="548376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52060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38875" y="54812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34" y="4990274"/>
            <a:ext cx="1300314" cy="178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4" y="2992964"/>
            <a:ext cx="4706804" cy="2150184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5313436" y="3022844"/>
            <a:ext cx="3807414" cy="2280123"/>
            <a:chOff x="4820692" y="3022844"/>
            <a:chExt cx="3807414" cy="2280123"/>
          </a:xfrm>
        </p:grpSpPr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973"/>
            <a:stretch/>
          </p:blipFill>
          <p:spPr>
            <a:xfrm>
              <a:off x="4820692" y="3022844"/>
              <a:ext cx="1083456" cy="2280123"/>
            </a:xfrm>
            <a:prstGeom prst="rect">
              <a:avLst/>
            </a:prstGeom>
          </p:spPr>
        </p:pic>
        <p:pic>
          <p:nvPicPr>
            <p:cNvPr id="38" name="圖片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36" r="26408"/>
            <a:stretch/>
          </p:blipFill>
          <p:spPr>
            <a:xfrm>
              <a:off x="5891480" y="3022844"/>
              <a:ext cx="2064896" cy="2280123"/>
            </a:xfrm>
            <a:prstGeom prst="rect">
              <a:avLst/>
            </a:prstGeom>
          </p:spPr>
        </p:pic>
        <p:pic>
          <p:nvPicPr>
            <p:cNvPr id="39" name="圖片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09" r="377"/>
            <a:stretch/>
          </p:blipFill>
          <p:spPr>
            <a:xfrm>
              <a:off x="7485310" y="3022844"/>
              <a:ext cx="1142796" cy="2280123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8072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1</a:t>
            </a:r>
          </a:p>
        </p:txBody>
      </p:sp>
      <p:sp>
        <p:nvSpPr>
          <p:cNvPr id="27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熊媽烤了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個蛋糕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要裝在盒</a:t>
            </a:r>
            <a:endParaRPr lang="en-US" altLang="zh-TW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子裡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grpSp>
        <p:nvGrpSpPr>
          <p:cNvPr id="30" name="群組 29"/>
          <p:cNvGrpSpPr/>
          <p:nvPr/>
        </p:nvGrpSpPr>
        <p:grpSpPr>
          <a:xfrm>
            <a:off x="218699" y="2556364"/>
            <a:ext cx="428865" cy="475204"/>
            <a:chOff x="235590" y="3126914"/>
            <a:chExt cx="428865" cy="475204"/>
          </a:xfrm>
        </p:grpSpPr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565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29" t="9400" r="8868" b="6926"/>
            <a:stretch/>
          </p:blipFill>
          <p:spPr>
            <a:xfrm>
              <a:off x="235590" y="3126914"/>
              <a:ext cx="428865" cy="439200"/>
            </a:xfrm>
            <a:prstGeom prst="rect">
              <a:avLst/>
            </a:prstGeom>
          </p:spPr>
        </p:pic>
        <p:sp>
          <p:nvSpPr>
            <p:cNvPr id="32" name="內容版面配置區 4"/>
            <p:cNvSpPr>
              <a:spLocks/>
            </p:cNvSpPr>
            <p:nvPr/>
          </p:nvSpPr>
          <p:spPr bwMode="auto">
            <a:xfrm>
              <a:off x="245773" y="3153548"/>
              <a:ext cx="360995" cy="4485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Font typeface="Arial" charset="0"/>
                <a:buNone/>
              </a:pPr>
              <a:r>
                <a:rPr kumimoji="0" lang="en-US" altLang="zh-TW" sz="3200" b="1" dirty="0">
                  <a:ln w="28575">
                    <a:noFill/>
                  </a:ln>
                  <a:solidFill>
                    <a:srgbClr val="0C4DA0"/>
                  </a:solidFill>
                  <a:latin typeface="Arial" panose="020B0604020202020204" pitchFamily="34" charset="0"/>
                  <a:ea typeface="華康標楷W5注音" pitchFamily="66" charset="-12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57747" y="2412348"/>
            <a:ext cx="9134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spc="3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個裝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可以裝成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5425292" y="309503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我先畫出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個圈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表示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8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個蛋糕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個圈起來表</a:t>
            </a:r>
            <a:endParaRPr lang="en-US" altLang="zh-TW" sz="28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示裝成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4" name="圓角矩形 33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46887" y="548376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52060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   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38875" y="54812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4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70" y="5086030"/>
            <a:ext cx="1384576" cy="177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7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9533" y="1484784"/>
            <a:ext cx="9649072" cy="194421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鍋子裡有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10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顆湯圓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顆裝</a:t>
            </a:r>
            <a:endParaRPr kumimoji="1" lang="en-US" altLang="zh-TW" kern="1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kumimoji="1" lang="en-US" altLang="zh-TW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kumimoji="1" lang="zh-TW" altLang="en-US" kern="1200" dirty="0"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用花片或</a:t>
            </a:r>
            <a:endParaRPr kumimoji="1" lang="en-US" altLang="zh-TW" kern="1200" dirty="0"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畫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○</a:t>
            </a:r>
            <a:r>
              <a:rPr kumimoji="1" lang="zh-TW" altLang="en-US" kern="12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做做看</a:t>
            </a:r>
            <a:r>
              <a:rPr kumimoji="1" lang="zh-TW" altLang="en-US" kern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P.118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:a16="http://schemas.microsoft.com/office/drawing/2014/main" id="{066A5D59-7A41-8B43-864D-15C03F83CA30}"/>
              </a:ext>
            </a:extLst>
          </p:cNvPr>
          <p:cNvSpPr/>
          <p:nvPr/>
        </p:nvSpPr>
        <p:spPr bwMode="auto">
          <a:xfrm>
            <a:off x="7546887" y="5483768"/>
            <a:ext cx="720000" cy="720000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華康標楷W5破音二" pitchFamily="66" charset="-12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7A321C76-A5A2-4646-9253-62813C795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111" y="5520603"/>
            <a:ext cx="34789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答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en-US" sz="3600" dirty="0"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碗</a:t>
            </a:r>
            <a:endParaRPr lang="zh-TW" altLang="en-US" sz="3600" dirty="0">
              <a:solidFill>
                <a:srgbClr val="00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B22124B-E121-1146-9C5D-17B9928D100B}"/>
              </a:ext>
            </a:extLst>
          </p:cNvPr>
          <p:cNvSpPr txBox="1"/>
          <p:nvPr/>
        </p:nvSpPr>
        <p:spPr>
          <a:xfrm>
            <a:off x="7438875" y="548122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>
                <a:solidFill>
                  <a:srgbClr val="FF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5</a:t>
            </a:r>
            <a:endParaRPr lang="zh-TW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700193" y="3609020"/>
            <a:ext cx="5669024" cy="1260140"/>
            <a:chOff x="700193" y="3609020"/>
            <a:chExt cx="5669024" cy="1260140"/>
          </a:xfrm>
        </p:grpSpPr>
        <p:sp>
          <p:nvSpPr>
            <p:cNvPr id="6" name="橢圓 5"/>
            <p:cNvSpPr/>
            <p:nvPr/>
          </p:nvSpPr>
          <p:spPr bwMode="auto">
            <a:xfrm>
              <a:off x="700193" y="360902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25" name="橢圓 24"/>
            <p:cNvSpPr/>
            <p:nvPr/>
          </p:nvSpPr>
          <p:spPr bwMode="auto">
            <a:xfrm>
              <a:off x="700193" y="4365104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26" name="橢圓 25"/>
            <p:cNvSpPr/>
            <p:nvPr/>
          </p:nvSpPr>
          <p:spPr bwMode="auto">
            <a:xfrm>
              <a:off x="1991435" y="360902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27" name="橢圓 26"/>
            <p:cNvSpPr/>
            <p:nvPr/>
          </p:nvSpPr>
          <p:spPr bwMode="auto">
            <a:xfrm>
              <a:off x="1991435" y="4365104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37" name="橢圓 36"/>
            <p:cNvSpPr/>
            <p:nvPr/>
          </p:nvSpPr>
          <p:spPr bwMode="auto">
            <a:xfrm>
              <a:off x="3282677" y="360902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38" name="橢圓 37"/>
            <p:cNvSpPr/>
            <p:nvPr/>
          </p:nvSpPr>
          <p:spPr bwMode="auto">
            <a:xfrm>
              <a:off x="3282677" y="4365104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39" name="橢圓 38"/>
            <p:cNvSpPr/>
            <p:nvPr/>
          </p:nvSpPr>
          <p:spPr bwMode="auto">
            <a:xfrm>
              <a:off x="4573919" y="360902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0" name="橢圓 39"/>
            <p:cNvSpPr/>
            <p:nvPr/>
          </p:nvSpPr>
          <p:spPr bwMode="auto">
            <a:xfrm>
              <a:off x="4573919" y="4365104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1" name="橢圓 40"/>
            <p:cNvSpPr/>
            <p:nvPr/>
          </p:nvSpPr>
          <p:spPr bwMode="auto">
            <a:xfrm>
              <a:off x="5865161" y="3609020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  <p:sp>
          <p:nvSpPr>
            <p:cNvPr id="42" name="橢圓 41"/>
            <p:cNvSpPr/>
            <p:nvPr/>
          </p:nvSpPr>
          <p:spPr bwMode="auto">
            <a:xfrm>
              <a:off x="5865161" y="4365104"/>
              <a:ext cx="504056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華康標楷W5破音二" pitchFamily="66" charset="-120"/>
              </a:endParaRPr>
            </a:p>
          </p:txBody>
        </p:sp>
      </p:grpSp>
      <p:sp>
        <p:nvSpPr>
          <p:cNvPr id="7" name="圓角矩形 6"/>
          <p:cNvSpPr/>
          <p:nvPr/>
        </p:nvSpPr>
        <p:spPr bwMode="auto">
          <a:xfrm>
            <a:off x="4339893" y="3429000"/>
            <a:ext cx="972108" cy="1620180"/>
          </a:xfrm>
          <a:prstGeom prst="roundRect">
            <a:avLst>
              <a:gd name="adj" fmla="val 2367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3" name="圓角矩形 42"/>
          <p:cNvSpPr/>
          <p:nvPr/>
        </p:nvSpPr>
        <p:spPr bwMode="auto">
          <a:xfrm>
            <a:off x="466167" y="3429000"/>
            <a:ext cx="972108" cy="1620180"/>
          </a:xfrm>
          <a:prstGeom prst="roundRect">
            <a:avLst>
              <a:gd name="adj" fmla="val 2367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4" name="圓角矩形 43"/>
          <p:cNvSpPr/>
          <p:nvPr/>
        </p:nvSpPr>
        <p:spPr bwMode="auto">
          <a:xfrm>
            <a:off x="1757409" y="3429000"/>
            <a:ext cx="972108" cy="1620180"/>
          </a:xfrm>
          <a:prstGeom prst="roundRect">
            <a:avLst>
              <a:gd name="adj" fmla="val 2367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5" name="圓角矩形 44"/>
          <p:cNvSpPr/>
          <p:nvPr/>
        </p:nvSpPr>
        <p:spPr bwMode="auto">
          <a:xfrm>
            <a:off x="3048651" y="3429000"/>
            <a:ext cx="972108" cy="1620180"/>
          </a:xfrm>
          <a:prstGeom prst="roundRect">
            <a:avLst>
              <a:gd name="adj" fmla="val 2367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6" name="圓角矩形 45"/>
          <p:cNvSpPr/>
          <p:nvPr/>
        </p:nvSpPr>
        <p:spPr bwMode="auto">
          <a:xfrm>
            <a:off x="5631135" y="3429000"/>
            <a:ext cx="972108" cy="1620180"/>
          </a:xfrm>
          <a:prstGeom prst="roundRect">
            <a:avLst>
              <a:gd name="adj" fmla="val 23677"/>
            </a:avLst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87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7C1754-0E00-4970-830D-77480E0A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類題練習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3A18FF-B4BD-479F-B6D5-41B5E311C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37A7F1-86D2-443B-A736-3066268C4F0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5" t="4961" r="17825" b="20907"/>
          <a:stretch/>
        </p:blipFill>
        <p:spPr bwMode="auto">
          <a:xfrm>
            <a:off x="468313" y="1417639"/>
            <a:ext cx="8207374" cy="4948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326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107504" y="2626749"/>
            <a:ext cx="9036496" cy="3318325"/>
            <a:chOff x="107504" y="2384885"/>
            <a:chExt cx="9036496" cy="3318325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47"/>
            <a:stretch/>
          </p:blipFill>
          <p:spPr>
            <a:xfrm>
              <a:off x="107504" y="4897160"/>
              <a:ext cx="9036496" cy="806050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7221"/>
            <a:stretch/>
          </p:blipFill>
          <p:spPr>
            <a:xfrm>
              <a:off x="107504" y="2384885"/>
              <a:ext cx="9036496" cy="1224135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04" b="11412"/>
            <a:stretch/>
          </p:blipFill>
          <p:spPr>
            <a:xfrm>
              <a:off x="107504" y="3609020"/>
              <a:ext cx="9036496" cy="1296144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瓶果醬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5" y="3222587"/>
            <a:ext cx="1872207" cy="2315873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171610"/>
            <a:ext cx="2048415" cy="619873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5684"/>
            <a:ext cx="431080" cy="2517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16116" y="2850307"/>
            <a:ext cx="373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還沒裝完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112060" y="4861768"/>
            <a:ext cx="392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6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74121" y="2626749"/>
            <a:ext cx="9069879" cy="3318325"/>
            <a:chOff x="74121" y="2626749"/>
            <a:chExt cx="9069879" cy="3318325"/>
          </a:xfrm>
        </p:grpSpPr>
        <p:grpSp>
          <p:nvGrpSpPr>
            <p:cNvPr id="11" name="群組 10"/>
            <p:cNvGrpSpPr/>
            <p:nvPr/>
          </p:nvGrpSpPr>
          <p:grpSpPr>
            <a:xfrm>
              <a:off x="107504" y="2626749"/>
              <a:ext cx="9036496" cy="3318325"/>
              <a:chOff x="107504" y="2384885"/>
              <a:chExt cx="9036496" cy="3318325"/>
            </a:xfrm>
          </p:grpSpPr>
          <p:pic>
            <p:nvPicPr>
              <p:cNvPr id="25" name="圖片 2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247"/>
              <a:stretch/>
            </p:blipFill>
            <p:spPr>
              <a:xfrm>
                <a:off x="107504" y="4897160"/>
                <a:ext cx="9036496" cy="806050"/>
              </a:xfrm>
              <a:prstGeom prst="rect">
                <a:avLst/>
              </a:prstGeom>
            </p:spPr>
          </p:pic>
          <p:pic>
            <p:nvPicPr>
              <p:cNvPr id="3" name="圖片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7221"/>
              <a:stretch/>
            </p:blipFill>
            <p:spPr>
              <a:xfrm>
                <a:off x="107504" y="2384885"/>
                <a:ext cx="9036496" cy="1224135"/>
              </a:xfrm>
              <a:prstGeom prst="rect">
                <a:avLst/>
              </a:prstGeom>
            </p:spPr>
          </p:pic>
          <p:pic>
            <p:nvPicPr>
              <p:cNvPr id="26" name="圖片 25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704" b="11412"/>
              <a:stretch/>
            </p:blipFill>
            <p:spPr>
              <a:xfrm>
                <a:off x="107504" y="3609020"/>
                <a:ext cx="9036496" cy="1296144"/>
              </a:xfrm>
              <a:prstGeom prst="rect">
                <a:avLst/>
              </a:prstGeom>
            </p:spPr>
          </p:pic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21" y="2629944"/>
              <a:ext cx="576063" cy="799056"/>
            </a:xfrm>
            <a:prstGeom prst="rect">
              <a:avLst/>
            </a:prstGeom>
          </p:spPr>
        </p:pic>
      </p:grpSp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467705" y="979488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搭配頁數 </a:t>
            </a:r>
            <a:r>
              <a:rPr lang="en-US" altLang="zh-TW" sz="2000" b="1" dirty="0" err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P.119</a:t>
            </a:r>
            <a:endParaRPr lang="en-US" altLang="zh-TW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/>
          </p:cNvSpPr>
          <p:nvPr/>
        </p:nvSpPr>
        <p:spPr bwMode="auto">
          <a:xfrm>
            <a:off x="235590" y="1462015"/>
            <a:ext cx="519986" cy="418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kumimoji="0" lang="en-US" altLang="zh-TW" sz="4000" b="1" dirty="0">
                <a:ln w="28575">
                  <a:solidFill>
                    <a:srgbClr val="0C4DA0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華康標楷W5注音" pitchFamily="66" charset="-120"/>
                <a:cs typeface="Arial" charset="0"/>
              </a:rPr>
              <a:t>2</a:t>
            </a: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791580" y="1340768"/>
            <a:ext cx="8676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有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12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瓶果醬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每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瓶裝成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1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可以裝</a:t>
            </a:r>
            <a:r>
              <a:rPr lang="zh-TW" altLang="en-US" sz="3600" dirty="0">
                <a:solidFill>
                  <a:srgbClr val="000000"/>
                </a:solidFill>
                <a:latin typeface="書法中楷（破音二）" panose="02010609010101010101" pitchFamily="49" charset="-120"/>
                <a:ea typeface="書法中楷（破音二）" panose="02010609010101010101" pitchFamily="49" charset="-120"/>
                <a:cs typeface="Times New Roman" panose="02020603050405020304" pitchFamily="18" charset="0"/>
              </a:rPr>
              <a:t>幾</a:t>
            </a:r>
            <a:r>
              <a:rPr lang="zh-TW" alt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8" name="矩形 7"/>
          <p:cNvSpPr/>
          <p:nvPr/>
        </p:nvSpPr>
        <p:spPr>
          <a:xfrm>
            <a:off x="5616116" y="2850307"/>
            <a:ext cx="373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裝了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2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盒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endParaRPr lang="en-US" altLang="zh-TW" sz="32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剩下</a:t>
            </a:r>
            <a:r>
              <a:rPr lang="en-US" altLang="zh-TW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瓶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</a:p>
          <a:p>
            <a:r>
              <a:rPr lang="zh-TW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還沒裝完</a:t>
            </a:r>
            <a:r>
              <a:rPr lang="zh-TW" altLang="en-US" sz="32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112060" y="4861768"/>
            <a:ext cx="3924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9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en-US" altLang="zh-TW" sz="3600" dirty="0">
                <a:solidFill>
                  <a:srgbClr val="0099D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3</a:t>
            </a:r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dirty="0">
                <a:solidFill>
                  <a:srgbClr val="F1652B"/>
                </a:solidFill>
                <a:latin typeface="Times New Roman" panose="02020603050405020304" pitchFamily="18" charset="0"/>
                <a:ea typeface="書法中楷（注音一）" panose="02010609010101010101" pitchFamily="49" charset="-120"/>
                <a:cs typeface="Times New Roman" panose="02020603050405020304" pitchFamily="18" charset="0"/>
              </a:rPr>
              <a:t>6</a:t>
            </a:r>
            <a:endParaRPr lang="zh-TW" altLang="en-US" sz="3600" dirty="0">
              <a:solidFill>
                <a:srgbClr val="F1652B"/>
              </a:solidFill>
              <a:latin typeface="Times New Roman" panose="02020603050405020304" pitchFamily="18" charset="0"/>
              <a:ea typeface="書法中楷（注音一）" panose="02010609010101010101" pitchFamily="49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44" y="3189278"/>
            <a:ext cx="1884988" cy="2334096"/>
          </a:xfrm>
          <a:prstGeom prst="rect">
            <a:avLst/>
          </a:prstGeom>
        </p:spPr>
      </p:pic>
      <p:pic>
        <p:nvPicPr>
          <p:cNvPr id="21" name="圖片 20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171610"/>
            <a:ext cx="2048415" cy="619873"/>
          </a:xfrm>
          <a:prstGeom prst="rect">
            <a:avLst/>
          </a:prstGeom>
        </p:spPr>
      </p:pic>
      <p:pic>
        <p:nvPicPr>
          <p:cNvPr id="22" name="圖片 21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5684"/>
            <a:ext cx="431080" cy="251725"/>
          </a:xfrm>
          <a:prstGeom prst="rect">
            <a:avLst/>
          </a:prstGeom>
        </p:spPr>
      </p:pic>
      <p:pic>
        <p:nvPicPr>
          <p:cNvPr id="24" name="圖片 23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3778242"/>
            <a:ext cx="2048415" cy="619873"/>
          </a:xfrm>
          <a:prstGeom prst="rect">
            <a:avLst/>
          </a:prstGeom>
        </p:spPr>
      </p:pic>
      <p:pic>
        <p:nvPicPr>
          <p:cNvPr id="27" name="圖片 26" descr="畫面剪輯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62316"/>
            <a:ext cx="431080" cy="25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80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佈景主題">
  <a:themeElements>
    <a:clrScheme name="5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5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Office 佈景主題">
  <a:themeElements>
    <a:clrScheme name="6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6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Office 佈景主題">
  <a:themeElements>
    <a:clrScheme name="7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佈景主題">
      <a:majorFont>
        <a:latin typeface="Calibri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7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複習">
  <a:themeElements>
    <a:clrScheme name="複習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複習">
      <a:majorFont>
        <a:latin typeface="微軟正黑體"/>
        <a:ea typeface="新細明體"/>
        <a:cs typeface=""/>
      </a:majorFont>
      <a:minorFont>
        <a:latin typeface="微軟正黑體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複習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_複習2">
  <a:themeElements>
    <a:clrScheme name="1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_複習2">
  <a:themeElements>
    <a:clrScheme name="2_複習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複習2">
      <a:majorFont>
        <a:latin typeface="微軟正黑體"/>
        <a:ea typeface="華康標楷W5注音"/>
        <a:cs typeface="新細明體"/>
      </a:majorFont>
      <a:minorFont>
        <a:latin typeface="微軟正黑體"/>
        <a:ea typeface="華康標楷W5注音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複習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佈景主題">
  <a:themeElements>
    <a:clrScheme name="1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1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9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佈景主題">
  <a:themeElements>
    <a:clrScheme name="2_Office 佈景主題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佈景主題">
      <a:majorFont>
        <a:latin typeface="Calibri"/>
        <a:ea typeface="新細明體"/>
        <a:cs typeface=""/>
      </a:majorFont>
      <a:minorFont>
        <a:latin typeface="微軟正黑體"/>
        <a:ea typeface="華康標楷W5注音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華康標楷W5破音二" pitchFamily="66" charset="-120"/>
          </a:defRPr>
        </a:defPPr>
      </a:lstStyle>
    </a:lnDef>
  </a:objectDefaults>
  <a:extraClrSchemeLst>
    <a:extraClrScheme>
      <a:clrScheme name="2_Office 佈景主題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9464</TotalTime>
  <Words>487</Words>
  <Application>Microsoft Office PowerPoint</Application>
  <PresentationFormat>如螢幕大小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19</vt:i4>
      </vt:variant>
      <vt:variant>
        <vt:lpstr>投影片標題</vt:lpstr>
      </vt:variant>
      <vt:variant>
        <vt:i4>14</vt:i4>
      </vt:variant>
    </vt:vector>
  </HeadingPairs>
  <TitlesOfParts>
    <vt:vector size="45" baseType="lpstr">
      <vt:lpstr>書法中楷（注音一）</vt:lpstr>
      <vt:lpstr>書法中楷（破音二）</vt:lpstr>
      <vt:lpstr>書法中楷（破音三）</vt:lpstr>
      <vt:lpstr>華康標楷W5注音</vt:lpstr>
      <vt:lpstr>華康標楷W5破音二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Office 佈景主題</vt:lpstr>
      <vt:lpstr>1_Office 佈景主題</vt:lpstr>
      <vt:lpstr>2_Office 佈景主題</vt:lpstr>
      <vt:lpstr>9_Office 佈景主題</vt:lpstr>
      <vt:lpstr>8_Office 佈景主題</vt:lpstr>
      <vt:lpstr>19_Office 佈景主題</vt:lpstr>
      <vt:lpstr>12_Office 佈景主題</vt:lpstr>
      <vt:lpstr>13_Office 佈景主題</vt:lpstr>
      <vt:lpstr>10_Office 佈景主題</vt:lpstr>
      <vt:lpstr>5_Office 佈景主題</vt:lpstr>
      <vt:lpstr>6_Office 佈景主題</vt:lpstr>
      <vt:lpstr>15_Office 佈景主題</vt:lpstr>
      <vt:lpstr>7_Office 佈景主題</vt:lpstr>
      <vt:lpstr>複習</vt:lpstr>
      <vt:lpstr>4_複習</vt:lpstr>
      <vt:lpstr>2_複習</vt:lpstr>
      <vt:lpstr>1_複習2</vt:lpstr>
      <vt:lpstr>3_複習2</vt:lpstr>
      <vt:lpstr>2_複習2</vt:lpstr>
      <vt:lpstr>PowerPoint 簡報</vt:lpstr>
      <vt:lpstr>117頁，先觀看影片https://www.youtube.com/watch?v=t4Uz8gOSU5U，想一想，以前要分點心或東西時，你是怎麼分呢? </vt:lpstr>
      <vt:lpstr>PowerPoint 簡報</vt:lpstr>
      <vt:lpstr>PowerPoint 簡報</vt:lpstr>
      <vt:lpstr>PowerPoint 簡報</vt:lpstr>
      <vt:lpstr>PowerPoint 簡報</vt:lpstr>
      <vt:lpstr>類題練習</vt:lpstr>
      <vt:lpstr>PowerPoint 簡報</vt:lpstr>
      <vt:lpstr>PowerPoint 簡報</vt:lpstr>
      <vt:lpstr>PowerPoint 簡報</vt:lpstr>
      <vt:lpstr>PowerPoint 簡報</vt:lpstr>
      <vt:lpstr>PowerPoint 簡報</vt:lpstr>
      <vt:lpstr>類題練習</vt:lpstr>
      <vt:lpstr>書寫數習74-75頁。 記得要檢查喔！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HL</dc:creator>
  <cp:lastModifiedBy>ilc</cp:lastModifiedBy>
  <cp:revision>734</cp:revision>
  <dcterms:created xsi:type="dcterms:W3CDTF">2015-11-06T06:16:07Z</dcterms:created>
  <dcterms:modified xsi:type="dcterms:W3CDTF">2021-05-24T06:53:12Z</dcterms:modified>
</cp:coreProperties>
</file>