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30" r:id="rId2"/>
    <p:sldId id="731" r:id="rId3"/>
    <p:sldId id="742" r:id="rId4"/>
    <p:sldId id="753" r:id="rId5"/>
    <p:sldId id="754" r:id="rId6"/>
    <p:sldId id="752" r:id="rId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6"/>
    <a:srgbClr val="CCFFCC"/>
    <a:srgbClr val="E9F3F5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53" autoAdjust="0"/>
  </p:normalViewPr>
  <p:slideViewPr>
    <p:cSldViewPr>
      <p:cViewPr varScale="1">
        <p:scale>
          <a:sx n="52" d="100"/>
          <a:sy n="52" d="100"/>
        </p:scale>
        <p:origin x="122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%e5%b0%8f%e9%9b%a8%e6%bb%b4%e7%9a%84%e5%be%aa%e7%92%b0%e4%b9%8b%e6%97%85&amp;&amp;view=detail&amp;mid=5431FA648123D0D083E55431FA648123D0D083E5&amp;&amp;FORM=VRDGAR&amp;ru=%2Fvideos%2Fsearch%3Fq%3D%25e5%25b0%258f%25e9%259b%25a8%25e6%25bb%25b4%25e7%259a%2584%25e5%25be%25aa%25e7%2592%25b0%25e4%25b9%258b%25e6%2597%2585%26FORM%3DVDVVXX" TargetMode="External"/><Relationship Id="rId2" Type="http://schemas.openxmlformats.org/officeDocument/2006/relationships/hyperlink" Target="https://www.bing.com/videos/search?q=%e5%b0%8f%e9%9b%a8%e6%bb%b4%e7%9a%84%e5%be%aa%e7%92%b0%e4%b9%8b%e6%97%85&amp;ru=%2fvideos%2fsearch%3fq%3d%25e5%25b0%258f%25e9%259b%25a8%25e6%25bb%25b4%25e7%259a%2584%25e5%25be%25aa%25e7%2592%25b0%25e4%25b9%258b%25e6%2597%2585%26FORM%3dHDRSC3&amp;view=detail&amp;mid=0BA1805B7A16481A45970BA1805B7A16481A4597&amp;rvsmid=5431FA648123D0D083E55431FA648123D0D083E5&amp;FORM=VDQVA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68-69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572"/>
            <a:ext cx="8075240" cy="5824835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、如果你是一位觀察員，下雨天校園中，那些地方是你想去觀察的地方呢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426170"/>
          </a:xfrm>
        </p:spPr>
        <p:txBody>
          <a:bodyPr/>
          <a:lstStyle/>
          <a:p>
            <a:pPr algn="l"/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、閱讀與觀察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68-69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頁圖文，再觀看影片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~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雨天觀察員。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B00262D-9C64-49E3-8AD7-6C6D510C1396}"/>
              </a:ext>
            </a:extLst>
          </p:cNvPr>
          <p:cNvPicPr/>
          <p:nvPr/>
        </p:nvPicPr>
        <p:blipFill rotWithShape="1">
          <a:blip r:embed="rId2"/>
          <a:srcRect l="3853" t="9383" r="51028" b="16981"/>
          <a:stretch/>
        </p:blipFill>
        <p:spPr bwMode="auto">
          <a:xfrm>
            <a:off x="88490" y="1672606"/>
            <a:ext cx="4627526" cy="5185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0BFB6CB-4F45-4250-BCCA-CFE8FE95F8CA}"/>
              </a:ext>
            </a:extLst>
          </p:cNvPr>
          <p:cNvPicPr/>
          <p:nvPr/>
        </p:nvPicPr>
        <p:blipFill rotWithShape="1">
          <a:blip r:embed="rId2"/>
          <a:srcRect l="49614" t="5686" r="2715" b="16981"/>
          <a:stretch/>
        </p:blipFill>
        <p:spPr bwMode="auto">
          <a:xfrm>
            <a:off x="4716016" y="1665232"/>
            <a:ext cx="4427984" cy="5192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9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08720"/>
            <a:ext cx="9001000" cy="4666530"/>
          </a:xfrm>
        </p:spPr>
        <p:txBody>
          <a:bodyPr/>
          <a:lstStyle/>
          <a:p>
            <a:pPr algn="l"/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看完圖片及影片後，說說看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、雨天觀察的重點是什麼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、你要去哪個地方觀察下雨</a:t>
            </a:r>
            <a:b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的校園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、應該要有那些準備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、要注意什麼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175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16B230-E3C2-4AA8-B66A-7537D59F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242594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、觀賞影片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小雨滴的循環</a:t>
            </a:r>
            <a:b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3"/>
              </a:rPr>
              <a:t>小雨滴的的旅行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12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認真上課</a:t>
            </a:r>
            <a:r>
              <a:rPr lang="zh-TW" altLang="en-US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，下課了。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6212</TotalTime>
  <Words>134</Words>
  <Application>Microsoft Office PowerPoint</Application>
  <PresentationFormat>如螢幕大小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書法中楷（注音一）</vt:lpstr>
      <vt:lpstr>新細明體</vt:lpstr>
      <vt:lpstr>Arial</vt:lpstr>
      <vt:lpstr>Calibri</vt:lpstr>
      <vt:lpstr>預設簡報設計</vt:lpstr>
      <vt:lpstr>PowerPoint 簡報</vt:lpstr>
      <vt:lpstr>(1)、如果你是一位觀察員，下雨天校園中，那些地方是你想去觀察的地方呢?</vt:lpstr>
      <vt:lpstr>(2)、閱讀與觀察68-69頁圖文，再觀看影片~雨天觀察員。</vt:lpstr>
      <vt:lpstr>(3)看完圖片及影片後，說說看: 1、雨天觀察的重點是什麼? 2、你要去哪個地方觀察下雨        的校園? 3、應該要有那些準備? 4、要注意什麼?</vt:lpstr>
      <vt:lpstr>(4)、觀賞影片: 1、小雨滴的循環  2、小雨滴的的旅行 </vt:lpstr>
      <vt:lpstr>認真上課，下課了。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686</cp:revision>
  <dcterms:created xsi:type="dcterms:W3CDTF">2014-04-30T03:23:07Z</dcterms:created>
  <dcterms:modified xsi:type="dcterms:W3CDTF">2021-05-24T07:12:19Z</dcterms:modified>
</cp:coreProperties>
</file>