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30" r:id="rId2"/>
    <p:sldId id="885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659" r:id="rId13"/>
    <p:sldId id="862" r:id="rId14"/>
    <p:sldId id="863" r:id="rId15"/>
    <p:sldId id="864" r:id="rId16"/>
    <p:sldId id="895" r:id="rId17"/>
    <p:sldId id="760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53" autoAdjust="0"/>
  </p:normalViewPr>
  <p:slideViewPr>
    <p:cSldViewPr>
      <p:cViewPr varScale="1">
        <p:scale>
          <a:sx n="109" d="100"/>
          <a:sy n="109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21/5/25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09nSnEMdL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xw7uTaYWu0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" y="0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115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醜小鴨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323528" y="836712"/>
            <a:ext cx="8496944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1-1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、鴨的嘴形較長呈扁平狀、鵝的嘴巴較短呈角錐狀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1-2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、鴨的鼻孔靠近額頭和眼睛、鵝的眼睛約在上喙中間。</a:t>
            </a:r>
          </a:p>
        </p:txBody>
      </p:sp>
    </p:spTree>
    <p:extLst>
      <p:ext uri="{BB962C8B-B14F-4D97-AF65-F5344CB8AC3E}">
        <p14:creationId xmlns:p14="http://schemas.microsoft.com/office/powerpoint/2010/main" val="363953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323528" y="836712"/>
            <a:ext cx="8496944" cy="542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1-3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、鴨的脖子較短、鵝的脖子特別長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可能跟身體一樣長。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1-4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、鴨的體型比較小、鵝的體型比較大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1-5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、鴨的叫聲是呱呱叫、鵝的叫聲是乖乖叫。</a:t>
            </a:r>
          </a:p>
        </p:txBody>
      </p:sp>
    </p:spTree>
    <p:extLst>
      <p:ext uri="{BB962C8B-B14F-4D97-AF65-F5344CB8AC3E}">
        <p14:creationId xmlns:p14="http://schemas.microsoft.com/office/powerpoint/2010/main" val="62116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705" r="565"/>
          <a:stretch/>
        </p:blipFill>
        <p:spPr>
          <a:xfrm>
            <a:off x="136148" y="2636912"/>
            <a:ext cx="7980986" cy="4221088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63954" y="2981325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123425" y="0"/>
            <a:ext cx="7993709" cy="2636912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請你仔細觀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察，醜小鴨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另外三隻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小鴨有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樣？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</a:t>
            </a: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88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頁的 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圖片中有誰？ 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他們在做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34" y="0"/>
            <a:ext cx="1009651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325"/>
            <a:ext cx="8183239" cy="38766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63954" y="2981325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137345" y="0"/>
            <a:ext cx="3979789" cy="3284984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</a:t>
            </a: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89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頁的圖片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中，母雞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貓對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著醜小鴨在做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34" y="0"/>
            <a:ext cx="1009651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63954" y="2981325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5701876" y="0"/>
            <a:ext cx="2415258" cy="6858000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4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</a:t>
            </a: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90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頁的圖片中，醜小鴨在做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你覺得他在想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34" y="0"/>
            <a:ext cx="1009651" cy="2981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08720"/>
            <a:ext cx="23431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4"/>
            <a:ext cx="6228185" cy="3713519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63954" y="2981325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355079" y="2420888"/>
            <a:ext cx="4762055" cy="4448390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6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</a:t>
            </a: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91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頁的圖片中，還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有醜小鴨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嗎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？有誰在做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7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你覺得</a:t>
            </a: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91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頁的圖片中，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左邊那隻天鵝可能是誰？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34" y="0"/>
            <a:ext cx="1009651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B77938F-975E-41E8-9DD2-51765936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D1306E5-EEC1-407E-B3C1-AC170E68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朗讀課文，觀賞影片 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https://www.youtube.com/watch?v=t09nSnEMdLw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，觀賞影片後，請課文念三遍。</a:t>
            </a:r>
          </a:p>
          <a:p>
            <a:pPr marL="0" indent="0">
              <a:buNone/>
            </a:pP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24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5D953392-1D6B-4A5D-8312-276C4F7F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28800"/>
            <a:ext cx="835292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86</a:t>
            </a: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頁</a:t>
            </a:r>
            <a:endParaRPr lang="en-US" altLang="zh-TW" sz="8000" dirty="0">
              <a:solidFill>
                <a:schemeClr val="accent4">
                  <a:lumMod val="85000"/>
                  <a:lumOff val="15000"/>
                </a:schemeClr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故事有意思</a:t>
            </a:r>
            <a:endParaRPr lang="zh-TW" altLang="en-US" sz="115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82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467544" y="1628800"/>
            <a:ext cx="8496944" cy="308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想一想，說一說，</a:t>
            </a:r>
            <a:endParaRPr lang="en-US" altLang="zh-TW" sz="3600" kern="100" dirty="0">
              <a:latin typeface="Calibri" panose="020F0502020204030204" pitchFamily="34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曾經聽過這些故事嗎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有誰說給你聽呢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那是在什麼時候聽過呢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467544" y="1628800"/>
            <a:ext cx="8496944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、說一說，你最喜歡聽或閱讀的是哪一個故事呢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8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233772" y="188640"/>
            <a:ext cx="867645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、請你觀看影片回答問題，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  <a:hlinkClick r:id="rId2"/>
              </a:rPr>
              <a:t>https://www.youtube.com/watch?v=Yxw7uTaYWu0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，若無法連結，從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YouTube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進去，關鍵日搜尋「醜小鴨」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3F5C6DD-4888-4073-A16D-846C4C80230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r="41304" b="29755"/>
          <a:stretch/>
        </p:blipFill>
        <p:spPr bwMode="auto">
          <a:xfrm>
            <a:off x="2411760" y="4080945"/>
            <a:ext cx="4320480" cy="2563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8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467544" y="1628800"/>
            <a:ext cx="8496944" cy="38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3-1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如果你是影片中的醜小鴨，聽完大家對你說的話嫌棄你的長相，你會有什麼心情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感受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為什麼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467544" y="1628800"/>
            <a:ext cx="84969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3-2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影片中，</a:t>
            </a:r>
            <a:r>
              <a:rPr lang="zh-TW" altLang="en-US" sz="4400" kern="100" dirty="0" smtClean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你印象</a:t>
            </a:r>
            <a:r>
              <a:rPr lang="zh-TW" altLang="en-US" sz="4400" kern="100" dirty="0" smtClean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最</a:t>
            </a:r>
            <a:r>
              <a:rPr lang="zh-TW" altLang="en-US" sz="4400" kern="100" dirty="0" smtClean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深刻的片段是哪一段呢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為什麼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3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467544" y="1628800"/>
            <a:ext cx="8496944" cy="311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3-3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看完影片，你覺得這故事想要告訴我們什麼事情或道理呢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或你學到什麼事情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7647AE-EFF4-4AE4-B6CE-819A2469A834}"/>
              </a:ext>
            </a:extLst>
          </p:cNvPr>
          <p:cNvSpPr/>
          <p:nvPr/>
        </p:nvSpPr>
        <p:spPr>
          <a:xfrm>
            <a:off x="323528" y="836712"/>
            <a:ext cx="8496944" cy="38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閱讀課本前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、說說看，鴨子與鵝有什麼不同嗎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   </a:t>
            </a: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以下是鴨和鵝的超級比一比，你知道幾種呢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~~</a:t>
            </a:r>
          </a:p>
        </p:txBody>
      </p:sp>
    </p:spTree>
    <p:extLst>
      <p:ext uri="{BB962C8B-B14F-4D97-AF65-F5344CB8AC3E}">
        <p14:creationId xmlns:p14="http://schemas.microsoft.com/office/powerpoint/2010/main" val="93650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6156</TotalTime>
  <Words>313</Words>
  <Application>Microsoft Macintosh PowerPoint</Application>
  <PresentationFormat>全屏显示(4:3)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rita chen</cp:lastModifiedBy>
  <cp:revision>677</cp:revision>
  <dcterms:created xsi:type="dcterms:W3CDTF">2014-04-30T03:23:07Z</dcterms:created>
  <dcterms:modified xsi:type="dcterms:W3CDTF">2021-05-25T14:14:39Z</dcterms:modified>
</cp:coreProperties>
</file>