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730" r:id="rId2"/>
    <p:sldId id="742" r:id="rId3"/>
    <p:sldId id="744" r:id="rId4"/>
    <p:sldId id="745" r:id="rId5"/>
    <p:sldId id="746" r:id="rId6"/>
    <p:sldId id="747" r:id="rId7"/>
    <p:sldId id="748" r:id="rId8"/>
    <p:sldId id="749" r:id="rId9"/>
    <p:sldId id="751" r:id="rId10"/>
    <p:sldId id="752" r:id="rId11"/>
    <p:sldId id="753" r:id="rId12"/>
    <p:sldId id="754" r:id="rId13"/>
    <p:sldId id="755" r:id="rId14"/>
    <p:sldId id="756" r:id="rId15"/>
    <p:sldId id="757" r:id="rId16"/>
    <p:sldId id="758" r:id="rId17"/>
    <p:sldId id="759" r:id="rId18"/>
    <p:sldId id="783" r:id="rId19"/>
    <p:sldId id="784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85" r:id="rId30"/>
    <p:sldId id="786" r:id="rId31"/>
    <p:sldId id="769" r:id="rId32"/>
    <p:sldId id="770" r:id="rId33"/>
    <p:sldId id="771" r:id="rId34"/>
    <p:sldId id="773" r:id="rId35"/>
    <p:sldId id="776" r:id="rId36"/>
    <p:sldId id="777" r:id="rId37"/>
    <p:sldId id="774" r:id="rId38"/>
    <p:sldId id="778" r:id="rId39"/>
    <p:sldId id="775" r:id="rId40"/>
    <p:sldId id="772" r:id="rId41"/>
    <p:sldId id="779" r:id="rId42"/>
    <p:sldId id="780" r:id="rId43"/>
    <p:sldId id="781" r:id="rId44"/>
    <p:sldId id="782" r:id="rId45"/>
    <p:sldId id="787" r:id="rId46"/>
    <p:sldId id="788" r:id="rId47"/>
    <p:sldId id="789" r:id="rId4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103" d="100"/>
          <a:sy n="103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21/5/25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05038"/>
            <a:ext cx="807524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統整活動三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課本</a:t>
            </a:r>
            <a:r>
              <a:rPr lang="en-US" altLang="zh-TW" sz="8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83</a:t>
            </a:r>
            <a:r>
              <a:rPr lang="zh-TW" altLang="en-US" sz="8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8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3840" t="11703" r="67412" b="66865"/>
          <a:stretch/>
        </p:blipFill>
        <p:spPr bwMode="auto">
          <a:xfrm>
            <a:off x="1394436" y="1052736"/>
            <a:ext cx="59138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31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3840" t="11703" r="67412" b="66865"/>
          <a:stretch/>
        </p:blipFill>
        <p:spPr bwMode="auto">
          <a:xfrm>
            <a:off x="539552" y="1074839"/>
            <a:ext cx="2376264" cy="1974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F537E00-1953-47E0-9862-681FD66324DE}"/>
              </a:ext>
            </a:extLst>
          </p:cNvPr>
          <p:cNvPicPr/>
          <p:nvPr/>
        </p:nvPicPr>
        <p:blipFill rotWithShape="1">
          <a:blip r:embed="rId5"/>
          <a:srcRect l="50260" t="9803" r="13393" b="31765"/>
          <a:stretch/>
        </p:blipFill>
        <p:spPr bwMode="auto">
          <a:xfrm>
            <a:off x="3394074" y="1556792"/>
            <a:ext cx="4994349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75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4506" t="35099" r="66746" b="43469"/>
          <a:stretch/>
        </p:blipFill>
        <p:spPr bwMode="auto">
          <a:xfrm>
            <a:off x="1394436" y="1052736"/>
            <a:ext cx="59138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74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2902" t="36735" r="68350" b="44720"/>
          <a:stretch/>
        </p:blipFill>
        <p:spPr bwMode="auto">
          <a:xfrm>
            <a:off x="324521" y="1185700"/>
            <a:ext cx="2376264" cy="1708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12CCECC-74F9-4B9A-BEF2-E910C7C56B12}"/>
              </a:ext>
            </a:extLst>
          </p:cNvPr>
          <p:cNvPicPr/>
          <p:nvPr/>
        </p:nvPicPr>
        <p:blipFill rotWithShape="1">
          <a:blip r:embed="rId5"/>
          <a:srcRect l="40352" t="9055" r="13193" b="30523"/>
          <a:stretch/>
        </p:blipFill>
        <p:spPr bwMode="auto">
          <a:xfrm>
            <a:off x="3023343" y="1052736"/>
            <a:ext cx="5293073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58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4506" t="59947" r="66746" b="18621"/>
          <a:stretch/>
        </p:blipFill>
        <p:spPr bwMode="auto">
          <a:xfrm>
            <a:off x="1394436" y="1052736"/>
            <a:ext cx="59138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8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4185" t="59119" r="67067" b="22336"/>
          <a:stretch/>
        </p:blipFill>
        <p:spPr bwMode="auto">
          <a:xfrm>
            <a:off x="324521" y="1185700"/>
            <a:ext cx="2376264" cy="1708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6372BF6-6923-4606-9F99-0F85EDC6046F}"/>
              </a:ext>
            </a:extLst>
          </p:cNvPr>
          <p:cNvPicPr/>
          <p:nvPr/>
        </p:nvPicPr>
        <p:blipFill rotWithShape="1">
          <a:blip r:embed="rId5"/>
          <a:srcRect l="31450" t="9841" r="12900" b="31878"/>
          <a:stretch/>
        </p:blipFill>
        <p:spPr bwMode="auto">
          <a:xfrm>
            <a:off x="2700785" y="1927810"/>
            <a:ext cx="5543623" cy="3877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087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4" y="2276872"/>
            <a:ext cx="8075240" cy="2952328"/>
          </a:xfrm>
          <a:ln>
            <a:noFill/>
          </a:ln>
        </p:spPr>
        <p:txBody>
          <a:bodyPr/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說得很好喔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16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84" y="1952836"/>
            <a:ext cx="8075240" cy="29523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84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297167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F7DBCC-7237-4EBC-B262-02344A1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686800" cy="1184995"/>
          </a:xfrm>
        </p:spPr>
        <p:txBody>
          <a:bodyPr/>
          <a:lstStyle/>
          <a:p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翻開國習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69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頁，請書寫。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29887CE2-2F33-4371-B2D6-8DEFCB4ED3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669" t="10628" r="53767" b="16128"/>
          <a:stretch/>
        </p:blipFill>
        <p:spPr bwMode="auto">
          <a:xfrm>
            <a:off x="1679416" y="1556792"/>
            <a:ext cx="5785167" cy="5141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728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F7DBCC-7237-4EBC-B262-02344A1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39"/>
            <a:ext cx="8686800" cy="1184995"/>
          </a:xfrm>
        </p:spPr>
        <p:txBody>
          <a:bodyPr/>
          <a:lstStyle/>
          <a:p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完成了，檢查一下。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F03D347-4C90-49C4-9E80-EE9C19B3B766}"/>
              </a:ext>
            </a:extLst>
          </p:cNvPr>
          <p:cNvPicPr/>
          <p:nvPr/>
        </p:nvPicPr>
        <p:blipFill rotWithShape="1">
          <a:blip r:embed="rId2"/>
          <a:srcRect l="4112" t="9251" r="51768" b="16353"/>
          <a:stretch/>
        </p:blipFill>
        <p:spPr bwMode="auto">
          <a:xfrm>
            <a:off x="1619672" y="731837"/>
            <a:ext cx="6480720" cy="6126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3692"/>
            <a:ext cx="1015312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844824"/>
            <a:ext cx="8075240" cy="2202752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先前我們有學過敘述事件時，按照「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起因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→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經過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→</a:t>
            </a:r>
            <a:r>
              <a:rPr lang="zh-TW" altLang="en-US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結果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」的順序去敘述，這是「順序法」 。</a:t>
            </a:r>
          </a:p>
        </p:txBody>
      </p:sp>
    </p:spTree>
    <p:extLst>
      <p:ext uri="{BB962C8B-B14F-4D97-AF65-F5344CB8AC3E}">
        <p14:creationId xmlns:p14="http://schemas.microsoft.com/office/powerpoint/2010/main" val="394202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84" y="1952836"/>
            <a:ext cx="8075240" cy="2952328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回想一下，我們用字典查字的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方法有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哪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些呢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65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56792"/>
            <a:ext cx="9540552" cy="3744416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很好喔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可以用、 「部首」、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「注音」、 「總筆劃」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來查字。</a:t>
            </a:r>
          </a:p>
        </p:txBody>
      </p:sp>
    </p:spTree>
    <p:extLst>
      <p:ext uri="{BB962C8B-B14F-4D97-AF65-F5344CB8AC3E}">
        <p14:creationId xmlns:p14="http://schemas.microsoft.com/office/powerpoint/2010/main" val="5885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59" y="1268760"/>
            <a:ext cx="9540552" cy="4104456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小羊和小白兔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去什麼地方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FED652-DFD3-4237-889F-34CB7A05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9560" r="9839" b="17926"/>
          <a:stretch/>
        </p:blipFill>
        <p:spPr>
          <a:xfrm>
            <a:off x="3707904" y="620688"/>
            <a:ext cx="5711452" cy="61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59" y="1268760"/>
            <a:ext cx="9540552" cy="4104456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小羊遇到什麼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問題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FED652-DFD3-4237-889F-34CB7A05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9560" r="9839" b="17926"/>
          <a:stretch/>
        </p:blipFill>
        <p:spPr>
          <a:xfrm>
            <a:off x="3707904" y="620688"/>
            <a:ext cx="5711452" cy="61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2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05497"/>
            <a:ext cx="8376585" cy="4016364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遇到不會的字可以查字典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，但如何查起呢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字有沒有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什麼線索給我們呢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FED652-DFD3-4237-889F-34CB7A05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9560" r="9839" b="17926"/>
          <a:stretch/>
        </p:blipFill>
        <p:spPr>
          <a:xfrm>
            <a:off x="5824582" y="3392996"/>
            <a:ext cx="27252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05497"/>
            <a:ext cx="8376585" cy="4016364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小羊和小白兔用什麼方式查字典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FED652-DFD3-4237-889F-34CB7A05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9560" r="9839" b="17926"/>
          <a:stretch/>
        </p:blipFill>
        <p:spPr>
          <a:xfrm>
            <a:off x="5824582" y="3392996"/>
            <a:ext cx="27252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05497"/>
            <a:ext cx="8376585" cy="4016364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很好，他們兩個是用猜的。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FED652-DFD3-4237-889F-34CB7A05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9560" r="9839" b="17926"/>
          <a:stretch/>
        </p:blipFill>
        <p:spPr>
          <a:xfrm>
            <a:off x="5824582" y="3392996"/>
            <a:ext cx="27252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1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05497"/>
            <a:ext cx="8376585" cy="4016364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不認識的字，我們可以把字部件拆解，猜看看部首，再去查字典。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FED652-DFD3-4237-889F-34CB7A05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1" t="9560" r="9839" b="17926"/>
          <a:stretch/>
        </p:blipFill>
        <p:spPr>
          <a:xfrm>
            <a:off x="5824582" y="3392996"/>
            <a:ext cx="27252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41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25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5496"/>
            <a:ext cx="8952649" cy="4639727"/>
          </a:xfrm>
          <a:ln>
            <a:noFill/>
          </a:ln>
        </p:spPr>
        <p:txBody>
          <a:bodyPr/>
          <a:lstStyle/>
          <a:p>
            <a:pPr algn="l"/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利用部首查查看這幾個字</a:t>
            </a:r>
            <a:r>
              <a:rPr lang="zh-TW" altLang="zh-TW" dirty="0"/>
              <a:t>「拆、栗、粟、奮、雉、蕊、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滯、鮮、珩」，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找到後念一念及閱讀字義。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1981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F7DBCC-7237-4EBC-B262-02344A1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39"/>
            <a:ext cx="8686800" cy="1184995"/>
          </a:xfrm>
        </p:spPr>
        <p:txBody>
          <a:bodyPr/>
          <a:lstStyle/>
          <a:p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翻開國習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70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頁，請書寫。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462CEEF-010B-4257-B5E5-0C0CD543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0137FEE-1E25-46D4-8012-D45EF2076B26}"/>
              </a:ext>
            </a:extLst>
          </p:cNvPr>
          <p:cNvPicPr/>
          <p:nvPr/>
        </p:nvPicPr>
        <p:blipFill rotWithShape="1">
          <a:blip r:embed="rId2"/>
          <a:srcRect l="53361" t="9448" r="4289" b="16353"/>
          <a:stretch/>
        </p:blipFill>
        <p:spPr bwMode="auto">
          <a:xfrm>
            <a:off x="1765992" y="731837"/>
            <a:ext cx="5830344" cy="6117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07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3692"/>
            <a:ext cx="1015312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844824"/>
            <a:ext cx="8075240" cy="2202752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你們有讀過「名人故事或名人傳記」嗎</a:t>
            </a:r>
          </a:p>
        </p:txBody>
      </p:sp>
    </p:spTree>
    <p:extLst>
      <p:ext uri="{BB962C8B-B14F-4D97-AF65-F5344CB8AC3E}">
        <p14:creationId xmlns:p14="http://schemas.microsoft.com/office/powerpoint/2010/main" val="3360500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F7DBCC-7237-4EBC-B262-02344A1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39"/>
            <a:ext cx="8686800" cy="1184995"/>
          </a:xfrm>
        </p:spPr>
        <p:txBody>
          <a:bodyPr/>
          <a:lstStyle/>
          <a:p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完成了，檢查一下。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xmlns="" id="{9D2DB1CC-8347-4E86-A81E-187DA707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C61CF76-7CC7-42F7-B810-FE19BFE19BE8}"/>
              </a:ext>
            </a:extLst>
          </p:cNvPr>
          <p:cNvPicPr/>
          <p:nvPr/>
        </p:nvPicPr>
        <p:blipFill rotWithShape="1">
          <a:blip r:embed="rId2"/>
          <a:srcRect l="52928" t="9447" r="3177" b="16910"/>
          <a:stretch/>
        </p:blipFill>
        <p:spPr bwMode="auto">
          <a:xfrm>
            <a:off x="1691680" y="689949"/>
            <a:ext cx="6048672" cy="602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976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84" y="1952836"/>
            <a:ext cx="8075240" cy="29523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85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591650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3852428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先閱讀這幾題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常見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不正確句子</a:t>
            </a:r>
            <a:r>
              <a:rPr lang="zh-TW" altLang="en-US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</a:t>
            </a:r>
            <a:r>
              <a:rPr lang="en-US" altLang="zh-TW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①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我星期天和去看電影。</a:t>
            </a:r>
            <a:b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②妹妹寫了一個不對錯的字。</a:t>
            </a:r>
            <a:b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③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爸爸喜歡一個人在書房平靜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的看書。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824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3852428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這些句子的意思，你能個一眼就看清楚嗎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55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1764196"/>
          </a:xfrm>
          <a:ln>
            <a:noFill/>
          </a:ln>
        </p:spPr>
        <p:txBody>
          <a:bodyPr/>
          <a:lstStyle/>
          <a:p>
            <a:pPr algn="l"/>
            <a: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①我星期天和去看電影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023AE32F-ED2B-4A8B-AB91-01CDF6C68662}"/>
              </a:ext>
            </a:extLst>
          </p:cNvPr>
          <p:cNvSpPr txBox="1">
            <a:spLocks/>
          </p:cNvSpPr>
          <p:nvPr/>
        </p:nvSpPr>
        <p:spPr bwMode="auto">
          <a:xfrm>
            <a:off x="395536" y="3933056"/>
            <a:ext cx="9073008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5400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*不知道他跟誰去看電影</a:t>
            </a:r>
            <a:r>
              <a:rPr lang="en-US" altLang="zh-TW" sz="5400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113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38524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可以怎麼改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/>
              <a:t/>
            </a:r>
            <a:br>
              <a:rPr lang="zh-TW" altLang="zh-TW" dirty="0"/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083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952836"/>
            <a:ext cx="9721080" cy="38524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可以改成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「我星期天跟爸</a:t>
            </a:r>
            <a:r>
              <a:rPr lang="zh-TW" altLang="en-US" sz="36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爸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去看電影」</a:t>
            </a:r>
            <a:r>
              <a:rPr lang="zh-TW" altLang="zh-TW" sz="4800" dirty="0"/>
              <a:t/>
            </a:r>
            <a:br>
              <a:rPr lang="zh-TW" altLang="zh-TW" sz="4800" dirty="0"/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410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1764196"/>
          </a:xfrm>
          <a:ln>
            <a:noFill/>
          </a:ln>
        </p:spPr>
        <p:txBody>
          <a:bodyPr/>
          <a:lstStyle/>
          <a:p>
            <a:pPr algn="l"/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②妹妹寫了一個不對錯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的字。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023AE32F-ED2B-4A8B-AB91-01CDF6C68662}"/>
              </a:ext>
            </a:extLst>
          </p:cNvPr>
          <p:cNvSpPr txBox="1">
            <a:spLocks/>
          </p:cNvSpPr>
          <p:nvPr/>
        </p:nvSpPr>
        <p:spPr bwMode="auto">
          <a:xfrm>
            <a:off x="395536" y="3933056"/>
            <a:ext cx="9073008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5400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*</a:t>
            </a:r>
            <a:r>
              <a:rPr lang="zh-TW" altLang="en-US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不對跟錯的意思</a:t>
            </a:r>
            <a:endParaRPr lang="en-US" altLang="zh-TW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r>
              <a:rPr lang="zh-TW" altLang="en-US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是不是一樣</a:t>
            </a:r>
            <a:r>
              <a:rPr lang="en-US" altLang="zh-TW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en-US" altLang="zh-TW" sz="5400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6843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952836"/>
            <a:ext cx="9721080" cy="38524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可以改成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「妹妹寫了一個不對的字」</a:t>
            </a:r>
            <a:r>
              <a:rPr lang="zh-TW" altLang="zh-TW" sz="5400" dirty="0"/>
              <a:t/>
            </a:r>
            <a:br>
              <a:rPr lang="zh-TW" altLang="zh-TW" sz="5400" dirty="0"/>
            </a:b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或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妹妹寫了一個錯的字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303138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1764196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③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爸爸喜歡一個人在書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房平靜的看書。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023AE32F-ED2B-4A8B-AB91-01CDF6C68662}"/>
              </a:ext>
            </a:extLst>
          </p:cNvPr>
          <p:cNvSpPr txBox="1">
            <a:spLocks/>
          </p:cNvSpPr>
          <p:nvPr/>
        </p:nvSpPr>
        <p:spPr bwMode="auto">
          <a:xfrm>
            <a:off x="375606" y="3753036"/>
            <a:ext cx="9793088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5400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*</a:t>
            </a:r>
            <a:r>
              <a:rPr lang="zh-TW" altLang="en-US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平靜是指自己生理狀況。</a:t>
            </a:r>
            <a:endParaRPr lang="en-US" altLang="zh-TW" sz="5400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2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844824"/>
            <a:ext cx="8075240" cy="2202752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「名人故事或名人傳記」特別介紹名人這輩子所做過的幾件重要事情，讓讀者容易知道重點。介紹這幾件事情通常都是按照順序寫的。</a:t>
            </a:r>
          </a:p>
        </p:txBody>
      </p:sp>
    </p:spTree>
    <p:extLst>
      <p:ext uri="{BB962C8B-B14F-4D97-AF65-F5344CB8AC3E}">
        <p14:creationId xmlns:p14="http://schemas.microsoft.com/office/powerpoint/2010/main" val="109399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2836"/>
            <a:ext cx="9073008" cy="38524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可以怎麼改了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/>
              <a:t/>
            </a:r>
            <a:br>
              <a:rPr lang="zh-TW" altLang="zh-TW" dirty="0"/>
            </a:b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82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952836"/>
            <a:ext cx="9721080" cy="3852428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可以改成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爸爸喜歡一個人在書房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安</a:t>
            </a:r>
            <a:r>
              <a:rPr lang="zh-TW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靜的看書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888504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952836"/>
            <a:ext cx="9721080" cy="3852428"/>
          </a:xfrm>
          <a:ln>
            <a:noFill/>
          </a:ln>
        </p:spPr>
        <p:txBody>
          <a:bodyPr/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打開課本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85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204834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952836"/>
            <a:ext cx="9721080" cy="3852428"/>
          </a:xfrm>
          <a:ln>
            <a:noFill/>
          </a:ln>
        </p:spPr>
        <p:txBody>
          <a:bodyPr/>
          <a:lstStyle/>
          <a:p>
            <a:pPr algn="l"/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仔細閱讀，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試試修改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不正確的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句子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，再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念一念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32F930D-4D95-4032-8F70-3ECD26F7A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1" t="9560" r="58662" b="15835"/>
          <a:stretch/>
        </p:blipFill>
        <p:spPr>
          <a:xfrm>
            <a:off x="4463480" y="908720"/>
            <a:ext cx="4680520" cy="55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37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952836"/>
            <a:ext cx="9721080" cy="3852428"/>
          </a:xfrm>
          <a:ln>
            <a:noFill/>
          </a:ln>
        </p:spPr>
        <p:txBody>
          <a:bodyPr/>
          <a:lstStyle/>
          <a:p>
            <a:pPr algn="l"/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32F930D-4D95-4032-8F70-3ECD26F7A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1" t="9560" r="58662" b="15835"/>
          <a:stretch/>
        </p:blipFill>
        <p:spPr>
          <a:xfrm>
            <a:off x="4463480" y="908720"/>
            <a:ext cx="4680520" cy="55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8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F7DBCC-7237-4EBC-B262-02344A1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39"/>
            <a:ext cx="8686800" cy="1184995"/>
          </a:xfrm>
        </p:spPr>
        <p:txBody>
          <a:bodyPr/>
          <a:lstStyle/>
          <a:p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翻開國習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71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頁，請書寫。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462CEEF-010B-4257-B5E5-0C0CD543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F8CF411-03A0-4495-B280-335DE8F15FDC}"/>
              </a:ext>
            </a:extLst>
          </p:cNvPr>
          <p:cNvPicPr/>
          <p:nvPr/>
        </p:nvPicPr>
        <p:blipFill rotWithShape="1">
          <a:blip r:embed="rId2"/>
          <a:srcRect l="4333" t="9448" r="52976" b="16353"/>
          <a:stretch/>
        </p:blipFill>
        <p:spPr bwMode="auto">
          <a:xfrm>
            <a:off x="1547664" y="800099"/>
            <a:ext cx="6048672" cy="6126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86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F7DBCC-7237-4EBC-B262-02344A1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39"/>
            <a:ext cx="8686800" cy="1184995"/>
          </a:xfrm>
        </p:spPr>
        <p:txBody>
          <a:bodyPr/>
          <a:lstStyle/>
          <a:p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完成了，檢查一下。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xmlns="" id="{9D2DB1CC-8347-4E86-A81E-187DA707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98BE2DC-33AE-4F19-AF34-E0D2922E2EE0}"/>
              </a:ext>
            </a:extLst>
          </p:cNvPr>
          <p:cNvPicPr/>
          <p:nvPr/>
        </p:nvPicPr>
        <p:blipFill rotWithShape="1">
          <a:blip r:embed="rId2"/>
          <a:srcRect l="3335" t="9447" r="53744" b="16910"/>
          <a:stretch/>
        </p:blipFill>
        <p:spPr bwMode="auto">
          <a:xfrm>
            <a:off x="1547665" y="731837"/>
            <a:ext cx="5976664" cy="5986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3747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D027836-4560-45F7-8221-342EE04E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28CB117-5D06-4254-8E5B-02F3E980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很棒喔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6920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844824"/>
            <a:ext cx="8075240" cy="2202752"/>
          </a:xfrm>
          <a:ln>
            <a:noFill/>
          </a:ln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「名人故事或名人傳記」，從名人小時候開始寫，慢慢寫到長大之後。</a:t>
            </a:r>
          </a:p>
        </p:txBody>
      </p:sp>
    </p:spTree>
    <p:extLst>
      <p:ext uri="{BB962C8B-B14F-4D97-AF65-F5344CB8AC3E}">
        <p14:creationId xmlns:p14="http://schemas.microsoft.com/office/powerpoint/2010/main" val="190573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844824"/>
            <a:ext cx="8075240" cy="2202752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想一想，從「名人小時候寫到長大」，這樣寫有什麼好處呢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28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4" y="2276872"/>
            <a:ext cx="8075240" cy="2952328"/>
          </a:xfrm>
          <a:ln>
            <a:noFill/>
          </a:ln>
        </p:spPr>
        <p:txBody>
          <a:bodyPr/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答對了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因為讓我們閱讀名人故事時，好像在看著名人從小到大的歷程。</a:t>
            </a:r>
          </a:p>
        </p:txBody>
      </p:sp>
    </p:spTree>
    <p:extLst>
      <p:ext uri="{BB962C8B-B14F-4D97-AF65-F5344CB8AC3E}">
        <p14:creationId xmlns:p14="http://schemas.microsoft.com/office/powerpoint/2010/main" val="306565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529557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8712968" cy="1974520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請打開課本</a:t>
            </a:r>
            <a:r>
              <a:rPr lang="en-US" altLang="zh-TW" sz="48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83</a:t>
            </a:r>
            <a:r>
              <a:rPr lang="zh-TW" altLang="en-US" sz="48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20A692-A521-4AFA-91CC-DACBEE627B4E}"/>
              </a:ext>
            </a:extLst>
          </p:cNvPr>
          <p:cNvPicPr/>
          <p:nvPr/>
        </p:nvPicPr>
        <p:blipFill rotWithShape="1">
          <a:blip r:embed="rId4"/>
          <a:srcRect l="3840" t="11703" r="52363" b="16104"/>
          <a:stretch/>
        </p:blipFill>
        <p:spPr bwMode="auto">
          <a:xfrm>
            <a:off x="1394436" y="1772816"/>
            <a:ext cx="670595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2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xmlns="" id="{FA35859E-CA05-4C38-9A19-F884605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60" y="-599682"/>
            <a:ext cx="11674508" cy="79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10" y="1952836"/>
            <a:ext cx="8712968" cy="2952328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請打開課本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83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觀察圖片，說出</a:t>
            </a:r>
            <a:r>
              <a:rPr lang="zh-TW" altLang="en-US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愛迪生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「小時候」、 「十二歲」、 「大約三十歲」的重要人生經歷 。</a:t>
            </a:r>
          </a:p>
        </p:txBody>
      </p:sp>
    </p:spTree>
    <p:extLst>
      <p:ext uri="{BB962C8B-B14F-4D97-AF65-F5344CB8AC3E}">
        <p14:creationId xmlns:p14="http://schemas.microsoft.com/office/powerpoint/2010/main" val="405225481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189</Words>
  <Application>Microsoft Macintosh PowerPoint</Application>
  <PresentationFormat>全屏显示(4:3)</PresentationFormat>
  <Paragraphs>53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預設簡報設計</vt:lpstr>
      <vt:lpstr>PowerPoint 演示文稿</vt:lpstr>
      <vt:lpstr> 先前我們有學過敘述事件時，按照「起因→經過→結果」的順序去敘述，這是「順序法」 。</vt:lpstr>
      <vt:lpstr> 你們有讀過「名人故事或名人傳記」嗎</vt:lpstr>
      <vt:lpstr> 「名人故事或名人傳記」特別介紹名人這輩子所做過的幾件重要事情，讓讀者容易知道重點。介紹這幾件事情通常都是按照順序寫的。</vt:lpstr>
      <vt:lpstr> 「名人故事或名人傳記」，從名人小時候開始寫，慢慢寫到長大之後。</vt:lpstr>
      <vt:lpstr>想一想，從「名人小時候寫到長大」，這樣寫有什麼好處呢?</vt:lpstr>
      <vt:lpstr>答對了  因為讓我們閱讀名人故事時，好像在看著名人從小到大的歷程。</vt:lpstr>
      <vt:lpstr>請打開課本83頁  </vt:lpstr>
      <vt:lpstr>請打開課本83頁  觀察圖片，說出愛迪生「小時候」、 「十二歲」、 「大約三十歲」的重要人生經歷 。</vt:lpstr>
      <vt:lpstr> </vt:lpstr>
      <vt:lpstr> </vt:lpstr>
      <vt:lpstr> </vt:lpstr>
      <vt:lpstr> </vt:lpstr>
      <vt:lpstr> </vt:lpstr>
      <vt:lpstr> </vt:lpstr>
      <vt:lpstr>說得很好喔!</vt:lpstr>
      <vt:lpstr>國語84頁</vt:lpstr>
      <vt:lpstr>翻開國習69頁，請書寫。 </vt:lpstr>
      <vt:lpstr>完成了，檢查一下。 </vt:lpstr>
      <vt:lpstr>回想一下，我們用字典查字的方法有哪些呢?</vt:lpstr>
      <vt:lpstr>    很好喔!     可以用、 「部首」、    「注音」、 「總筆劃」     來查字。</vt:lpstr>
      <vt:lpstr>小羊和小白兔 去什麼地方? </vt:lpstr>
      <vt:lpstr>小羊遇到什麼 問題? </vt:lpstr>
      <vt:lpstr>遇到不會的字可以查字典 ，但如何查起呢?字有沒有 什麼線索給我們呢?  </vt:lpstr>
      <vt:lpstr>小羊和小白兔用什麼方式查字典?  </vt:lpstr>
      <vt:lpstr>很好，他們兩個是用猜的。  </vt:lpstr>
      <vt:lpstr>不認識的字，我們可以把字部件拆解，猜看看部首，再去查字典。</vt:lpstr>
      <vt:lpstr>利用部首查查看這幾個字「拆、栗、粟、奮、雉、蕊、 滯、鮮、珩」，找到後念一念及閱讀字義。。</vt:lpstr>
      <vt:lpstr>翻開國習70頁，請書寫。 </vt:lpstr>
      <vt:lpstr>完成了，檢查一下。 </vt:lpstr>
      <vt:lpstr>國語85頁</vt:lpstr>
      <vt:lpstr>先閱讀這幾題常見的不正確句子： ①我星期天和去看電影。 ②妹妹寫了一個不對錯的字。 ③爸爸喜歡一個人在書房平靜       的看書。 </vt:lpstr>
      <vt:lpstr>這些句子的意思，你能個一眼就看清楚嗎 </vt:lpstr>
      <vt:lpstr>①我星期天和去看電影。</vt:lpstr>
      <vt:lpstr>可以怎麼改?  </vt:lpstr>
      <vt:lpstr>可以改成 「我星期天跟爸爸去看電影」 </vt:lpstr>
      <vt:lpstr>②妹妹寫了一個不對錯     的字。</vt:lpstr>
      <vt:lpstr>可以改成  「妹妹寫了一個不對的字」 或 「妹妹寫了一個錯的字」</vt:lpstr>
      <vt:lpstr>③爸爸喜歡一個人在書      房平靜的看書。</vt:lpstr>
      <vt:lpstr>可以怎麼改了?  </vt:lpstr>
      <vt:lpstr>可以改成  「爸爸喜歡一個人在書房安靜的看書」</vt:lpstr>
      <vt:lpstr>打開課本85頁</vt:lpstr>
      <vt:lpstr>仔細閱讀， 試試修改 不正確的 句子，再 念一念。</vt:lpstr>
      <vt:lpstr>PowerPoint 演示文稿</vt:lpstr>
      <vt:lpstr>翻開國習71頁，請書寫。 </vt:lpstr>
      <vt:lpstr>完成了，檢查一下。 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chen</cp:lastModifiedBy>
  <cp:revision>695</cp:revision>
  <dcterms:created xsi:type="dcterms:W3CDTF">2014-04-30T03:23:07Z</dcterms:created>
  <dcterms:modified xsi:type="dcterms:W3CDTF">2021-05-24T23:42:00Z</dcterms:modified>
</cp:coreProperties>
</file>