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30" r:id="rId2"/>
    <p:sldId id="731" r:id="rId3"/>
    <p:sldId id="742" r:id="rId4"/>
    <p:sldId id="743" r:id="rId5"/>
    <p:sldId id="745" r:id="rId6"/>
    <p:sldId id="746" r:id="rId7"/>
    <p:sldId id="744" r:id="rId8"/>
    <p:sldId id="747" r:id="rId9"/>
    <p:sldId id="748" r:id="rId10"/>
    <p:sldId id="749" r:id="rId11"/>
    <p:sldId id="750" r:id="rId12"/>
    <p:sldId id="751" r:id="rId13"/>
    <p:sldId id="752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>
        <p:scale>
          <a:sx n="50" d="100"/>
          <a:sy n="50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QW0oWWFac&amp;list=PLRi0wubdsLZpXjW1crv5TgRpxfGqfSfM8&amp;index=4" TargetMode="External"/><Relationship Id="rId2" Type="http://schemas.openxmlformats.org/officeDocument/2006/relationships/hyperlink" Target="https://www.learnmode.net/flip/video/315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66-67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3" y="476672"/>
            <a:ext cx="8229600" cy="1944216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雨天你上下學時，要注意哪些呢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73578-C307-4E07-9298-56557B72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5D4A4E-C727-48CA-A033-546F576722A2}"/>
              </a:ext>
            </a:extLst>
          </p:cNvPr>
          <p:cNvPicPr/>
          <p:nvPr/>
        </p:nvPicPr>
        <p:blipFill rotWithShape="1">
          <a:blip r:embed="rId2"/>
          <a:srcRect l="2516" t="34423" r="85741" b="47007"/>
          <a:stretch/>
        </p:blipFill>
        <p:spPr bwMode="auto">
          <a:xfrm>
            <a:off x="2411760" y="2824001"/>
            <a:ext cx="3024336" cy="290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737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3" y="15874"/>
            <a:ext cx="8229600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書寫習作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26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73578-C307-4E07-9298-56557B72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6012A4A-7970-45FD-BE6B-EF4B7FCC6180}"/>
              </a:ext>
            </a:extLst>
          </p:cNvPr>
          <p:cNvPicPr/>
          <p:nvPr/>
        </p:nvPicPr>
        <p:blipFill rotWithShape="1">
          <a:blip r:embed="rId2"/>
          <a:srcRect l="6905" t="9098" r="53747" b="16110"/>
          <a:stretch/>
        </p:blipFill>
        <p:spPr bwMode="auto">
          <a:xfrm>
            <a:off x="1802255" y="1052736"/>
            <a:ext cx="6010105" cy="5789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32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3" y="15874"/>
            <a:ext cx="8229600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很棒，都寫對喔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73578-C307-4E07-9298-56557B72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D46E4F6-A731-4A14-8E34-B41F8BB3A1C4}"/>
              </a:ext>
            </a:extLst>
          </p:cNvPr>
          <p:cNvPicPr/>
          <p:nvPr/>
        </p:nvPicPr>
        <p:blipFill rotWithShape="1">
          <a:blip r:embed="rId2"/>
          <a:srcRect l="6421" t="9098" r="54247" b="16128"/>
          <a:stretch/>
        </p:blipFill>
        <p:spPr bwMode="auto">
          <a:xfrm>
            <a:off x="1475656" y="920344"/>
            <a:ext cx="5904656" cy="5921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都很認真上課，下課。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71"/>
            <a:ext cx="8075240" cy="1426170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想想雨天，你要出門會做哪些準備呢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B554769-74BA-4FFC-9982-1E9D069D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DF3037-ACFA-4168-A79D-5FA52775C208}"/>
              </a:ext>
            </a:extLst>
          </p:cNvPr>
          <p:cNvPicPr/>
          <p:nvPr/>
        </p:nvPicPr>
        <p:blipFill rotWithShape="1">
          <a:blip r:embed="rId2"/>
          <a:srcRect l="4657" t="8531" r="51175" b="16702"/>
          <a:stretch/>
        </p:blipFill>
        <p:spPr bwMode="auto">
          <a:xfrm>
            <a:off x="231102" y="1600200"/>
            <a:ext cx="4335208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內容版面配置區 6">
            <a:extLst>
              <a:ext uri="{FF2B5EF4-FFF2-40B4-BE49-F238E27FC236}">
                <a16:creationId xmlns:a16="http://schemas.microsoft.com/office/drawing/2014/main" id="{EC77207C-23BE-4EC8-84E6-363487D0E2E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8813" t="8531" r="4284" b="16702"/>
          <a:stretch/>
        </p:blipFill>
        <p:spPr bwMode="auto">
          <a:xfrm>
            <a:off x="4572000" y="1949437"/>
            <a:ext cx="4491342" cy="49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426170"/>
          </a:xfrm>
        </p:spPr>
        <p:txBody>
          <a:bodyPr/>
          <a:lstStyle/>
          <a:p>
            <a:pPr algn="l"/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閱讀與觀察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66-67</a:t>
            </a:r>
            <a:r>
              <a:rPr lang="zh-TW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頁雨天的情景圖文</a:t>
            </a:r>
            <a:endParaRPr lang="zh-TW" altLang="en-US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BB59804-3A11-4A62-A372-FFB2A11F9076}"/>
              </a:ext>
            </a:extLst>
          </p:cNvPr>
          <p:cNvPicPr/>
          <p:nvPr/>
        </p:nvPicPr>
        <p:blipFill rotWithShape="1">
          <a:blip r:embed="rId2"/>
          <a:srcRect l="4657" t="8531" r="51175" b="16702"/>
          <a:stretch/>
        </p:blipFill>
        <p:spPr bwMode="auto">
          <a:xfrm>
            <a:off x="133553" y="1600200"/>
            <a:ext cx="4335208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86B93E7-EEAA-4B5E-947F-FE088C1136C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8813" t="8531" r="4284" b="16702"/>
          <a:stretch/>
        </p:blipFill>
        <p:spPr bwMode="auto">
          <a:xfrm>
            <a:off x="4474451" y="1949437"/>
            <a:ext cx="4491342" cy="4908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BCD57-80C2-47CA-B0F4-0C58669C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ECBE95-04A9-4941-9D2E-4DB41004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</a:t>
            </a:r>
            <a:r>
              <a:rPr lang="zh-TW" altLang="zh-TW" dirty="0"/>
              <a:t>觀看</a:t>
            </a:r>
            <a:r>
              <a:rPr lang="zh-TW" altLang="en-US" dirty="0"/>
              <a:t>影片</a:t>
            </a:r>
            <a:endParaRPr lang="en-US" altLang="zh-TW" dirty="0"/>
          </a:p>
          <a:p>
            <a:r>
              <a:rPr lang="zh-TW" altLang="zh-TW" dirty="0">
                <a:hlinkClick r:id="rId2"/>
              </a:rPr>
              <a:t>「雨 天的情景」影片</a:t>
            </a:r>
            <a:r>
              <a:rPr lang="en-US" altLang="zh-TW" u="sng" dirty="0">
                <a:hlinkClick r:id="rId2"/>
              </a:rPr>
              <a:t>https://www.learnmode.net/flip/video/31500</a:t>
            </a:r>
            <a:endParaRPr lang="zh-TW" altLang="zh-TW" dirty="0"/>
          </a:p>
          <a:p>
            <a:r>
              <a:rPr lang="en-US" altLang="zh-TW" u="sng" dirty="0" err="1">
                <a:hlinkClick r:id="rId3"/>
              </a:rPr>
              <a:t>為什麼會下雨</a:t>
            </a:r>
            <a:r>
              <a:rPr lang="en-US" altLang="zh-TW" u="sng" dirty="0">
                <a:hlinkClick r:id="rId3"/>
              </a:rPr>
              <a:t>? - YouTube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93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278"/>
            <a:ext cx="8229600" cy="1426170"/>
          </a:xfrm>
        </p:spPr>
        <p:txBody>
          <a:bodyPr/>
          <a:lstStyle/>
          <a:p>
            <a:pPr algn="l"/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說說看觀察雨天情景你發現什麼呢</a:t>
            </a:r>
            <a:r>
              <a:rPr lang="en-US" altLang="zh-TW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  </a:t>
            </a:r>
            <a:r>
              <a:rPr lang="zh-TW" altLang="en-US" sz="32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請至少說出六個發現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，並在圖片圈起來。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B554769-74BA-4FFC-9982-1E9D069D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DF3037-ACFA-4168-A79D-5FA52775C208}"/>
              </a:ext>
            </a:extLst>
          </p:cNvPr>
          <p:cNvPicPr/>
          <p:nvPr/>
        </p:nvPicPr>
        <p:blipFill rotWithShape="1">
          <a:blip r:embed="rId2"/>
          <a:srcRect l="4657" t="8531" r="51175" b="16702"/>
          <a:stretch/>
        </p:blipFill>
        <p:spPr bwMode="auto">
          <a:xfrm>
            <a:off x="236792" y="1774818"/>
            <a:ext cx="4335208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內容版面配置區 6">
            <a:extLst>
              <a:ext uri="{FF2B5EF4-FFF2-40B4-BE49-F238E27FC236}">
                <a16:creationId xmlns:a16="http://schemas.microsoft.com/office/drawing/2014/main" id="{EC77207C-23BE-4EC8-84E6-363487D0E2E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48813" t="8531" r="4284" b="16702"/>
          <a:stretch/>
        </p:blipFill>
        <p:spPr bwMode="auto">
          <a:xfrm>
            <a:off x="4572000" y="2124055"/>
            <a:ext cx="4491342" cy="49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09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92896"/>
            <a:ext cx="8229600" cy="1426170"/>
          </a:xfrm>
        </p:spPr>
        <p:txBody>
          <a:bodyPr/>
          <a:lstStyle/>
          <a:p>
            <a:pPr algn="l"/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圈好了嗎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我們來對對看。</a:t>
            </a:r>
          </a:p>
        </p:txBody>
      </p:sp>
    </p:spTree>
    <p:extLst>
      <p:ext uri="{BB962C8B-B14F-4D97-AF65-F5344CB8AC3E}">
        <p14:creationId xmlns:p14="http://schemas.microsoft.com/office/powerpoint/2010/main" val="397122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B1998-646A-4AEB-B9B4-CBAF89C6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00B7445-3A81-4176-B184-2E0AA259C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77F284-B1DE-4830-848A-C5B89EE5DF9A}"/>
              </a:ext>
            </a:extLst>
          </p:cNvPr>
          <p:cNvPicPr/>
          <p:nvPr/>
        </p:nvPicPr>
        <p:blipFill rotWithShape="1">
          <a:blip r:embed="rId2"/>
          <a:srcRect l="5290" t="9099" r="51901" b="16394"/>
          <a:stretch/>
        </p:blipFill>
        <p:spPr bwMode="auto">
          <a:xfrm>
            <a:off x="14748" y="31669"/>
            <a:ext cx="4773276" cy="682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7AD358-9664-410E-9215-3F175DB0D1C5}"/>
              </a:ext>
            </a:extLst>
          </p:cNvPr>
          <p:cNvPicPr/>
          <p:nvPr/>
        </p:nvPicPr>
        <p:blipFill rotWithShape="1">
          <a:blip r:embed="rId2"/>
          <a:srcRect l="47457" t="9099" r="3998" b="16394"/>
          <a:stretch/>
        </p:blipFill>
        <p:spPr bwMode="auto">
          <a:xfrm>
            <a:off x="4758527" y="31669"/>
            <a:ext cx="4385473" cy="6925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107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57200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想想並說說看，雨天撐傘有什麼優點及壞處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73578-C307-4E07-9298-56557B72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D17BA5-FDEE-46F3-97B7-5BBA7F62520F}"/>
              </a:ext>
            </a:extLst>
          </p:cNvPr>
          <p:cNvPicPr/>
          <p:nvPr/>
        </p:nvPicPr>
        <p:blipFill rotWithShape="1">
          <a:blip r:embed="rId2"/>
          <a:srcRect l="37087" t="36149" r="54109" b="45420"/>
          <a:stretch/>
        </p:blipFill>
        <p:spPr bwMode="auto">
          <a:xfrm>
            <a:off x="971600" y="2557072"/>
            <a:ext cx="1872208" cy="245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95D4A4E-C727-48CA-A033-546F576722A2}"/>
              </a:ext>
            </a:extLst>
          </p:cNvPr>
          <p:cNvPicPr/>
          <p:nvPr/>
        </p:nvPicPr>
        <p:blipFill rotWithShape="1">
          <a:blip r:embed="rId2"/>
          <a:srcRect l="65625" t="57042" r="22632" b="24388"/>
          <a:stretch/>
        </p:blipFill>
        <p:spPr bwMode="auto">
          <a:xfrm>
            <a:off x="3358208" y="2557072"/>
            <a:ext cx="2497050" cy="2474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0C4210A-14C8-4E7E-90DD-8733A64E033B}"/>
              </a:ext>
            </a:extLst>
          </p:cNvPr>
          <p:cNvPicPr/>
          <p:nvPr/>
        </p:nvPicPr>
        <p:blipFill rotWithShape="1">
          <a:blip r:embed="rId2"/>
          <a:srcRect l="18608" t="60136" r="72588" b="21433"/>
          <a:stretch/>
        </p:blipFill>
        <p:spPr bwMode="auto">
          <a:xfrm>
            <a:off x="6369658" y="2557072"/>
            <a:ext cx="1872208" cy="245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8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33" y="476672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想想並說說看，雨天穿雨衣有什麼優點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873578-C307-4E07-9298-56557B72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5D4A4E-C727-48CA-A033-546F576722A2}"/>
              </a:ext>
            </a:extLst>
          </p:cNvPr>
          <p:cNvPicPr/>
          <p:nvPr/>
        </p:nvPicPr>
        <p:blipFill rotWithShape="1">
          <a:blip r:embed="rId2"/>
          <a:srcRect l="46756" t="60516" r="41501" b="20914"/>
          <a:stretch/>
        </p:blipFill>
        <p:spPr bwMode="auto">
          <a:xfrm>
            <a:off x="2915816" y="2348880"/>
            <a:ext cx="3024336" cy="290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176497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148</Words>
  <Application>Microsoft Office PowerPoint</Application>
  <PresentationFormat>如螢幕大小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書法中楷（注音一）</vt:lpstr>
      <vt:lpstr>新細明體</vt:lpstr>
      <vt:lpstr>Arial</vt:lpstr>
      <vt:lpstr>Calibri</vt:lpstr>
      <vt:lpstr>預設簡報設計</vt:lpstr>
      <vt:lpstr>PowerPoint 簡報</vt:lpstr>
      <vt:lpstr>想想雨天，你要出門會做哪些準備呢?</vt:lpstr>
      <vt:lpstr>閱讀與觀察66-67頁雨天的情景圖文</vt:lpstr>
      <vt:lpstr>PowerPoint 簡報</vt:lpstr>
      <vt:lpstr>說說看觀察雨天情景你發現什麼呢?  請至少說出六個發現，並在圖片圈起來。</vt:lpstr>
      <vt:lpstr>圈好了嗎?我們來對對看。</vt:lpstr>
      <vt:lpstr>PowerPoint 簡報</vt:lpstr>
      <vt:lpstr>想想並說說看，雨天撐傘有什麼優點及壞處?</vt:lpstr>
      <vt:lpstr>想想並說說看，雨天穿雨衣有什麼優點?</vt:lpstr>
      <vt:lpstr>雨天你上下學時，要注意哪些呢?</vt:lpstr>
      <vt:lpstr>書寫習作26頁</vt:lpstr>
      <vt:lpstr>很棒，都寫對喔!</vt:lpstr>
      <vt:lpstr>都很認真上課，下課。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685</cp:revision>
  <dcterms:created xsi:type="dcterms:W3CDTF">2014-04-30T03:23:07Z</dcterms:created>
  <dcterms:modified xsi:type="dcterms:W3CDTF">2021-05-23T07:19:49Z</dcterms:modified>
</cp:coreProperties>
</file>