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730" r:id="rId2"/>
    <p:sldId id="731" r:id="rId3"/>
    <p:sldId id="732" r:id="rId4"/>
    <p:sldId id="733" r:id="rId5"/>
    <p:sldId id="734" r:id="rId6"/>
    <p:sldId id="736" r:id="rId7"/>
    <p:sldId id="737" r:id="rId8"/>
    <p:sldId id="738" r:id="rId9"/>
    <p:sldId id="739" r:id="rId10"/>
    <p:sldId id="740" r:id="rId11"/>
    <p:sldId id="741" r:id="rId1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E9F3F5"/>
    <a:srgbClr val="E8F4F6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353" autoAdjust="0"/>
  </p:normalViewPr>
  <p:slideViewPr>
    <p:cSldViewPr>
      <p:cViewPr varScale="1">
        <p:scale>
          <a:sx n="52" d="100"/>
          <a:sy n="52" d="100"/>
        </p:scale>
        <p:origin x="122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2021/5/23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istening.hle.com.tw/ech/listen.html?volumeSeq=294&amp;seq=1502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istening.hle.com.tw/ech/listen.html?volumeSeq=294&amp;seq=1502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istening.hle.com.tw/ech/listen.html?volumeSeq=294&amp;seq=1502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3" y="0"/>
            <a:ext cx="946261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205038"/>
            <a:ext cx="807524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國語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統整活動三</a:t>
            </a:r>
            <a:r>
              <a:rPr lang="zh-TW" altLang="en-US" sz="80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</a:t>
            </a:r>
            <a:endParaRPr lang="en-US" altLang="zh-TW" sz="11000" b="1" dirty="0">
              <a:solidFill>
                <a:srgbClr val="C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2E84219-BF4A-4172-90D8-9B7D2CFAA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46" y="4491464"/>
            <a:ext cx="8075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課本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82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6E66B-F5AB-4187-A050-C9B4E556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177" y="0"/>
            <a:ext cx="8867329" cy="1137758"/>
          </a:xfrm>
        </p:spPr>
        <p:txBody>
          <a:bodyPr/>
          <a:lstStyle/>
          <a:p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答對了</a:t>
            </a:r>
            <a:b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DC57D89-F7A8-45A9-8D97-95DEA1067F5D}"/>
              </a:ext>
            </a:extLst>
          </p:cNvPr>
          <p:cNvPicPr/>
          <p:nvPr/>
        </p:nvPicPr>
        <p:blipFill rotWithShape="1">
          <a:blip r:embed="rId2"/>
          <a:srcRect l="53789" t="8660" r="3083" b="16534"/>
          <a:stretch/>
        </p:blipFill>
        <p:spPr bwMode="auto">
          <a:xfrm>
            <a:off x="1259632" y="1313384"/>
            <a:ext cx="6958940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334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6E66B-F5AB-4187-A050-C9B4E556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177" y="0"/>
            <a:ext cx="9486721" cy="2736304"/>
          </a:xfrm>
        </p:spPr>
        <p:txBody>
          <a:bodyPr/>
          <a:lstStyle/>
          <a:p>
            <a:b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很棒喔</a:t>
            </a:r>
            <a: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r>
              <a:rPr lang="zh-TW" altLang="en-US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下課了。</a:t>
            </a:r>
            <a:b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5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42F0710-EF7D-476F-B741-56663F4CB337}"/>
              </a:ext>
            </a:extLst>
          </p:cNvPr>
          <p:cNvPicPr/>
          <p:nvPr/>
        </p:nvPicPr>
        <p:blipFill rotWithShape="1">
          <a:blip r:embed="rId2"/>
          <a:srcRect l="70301" t="58576" r="17650" b="22965"/>
          <a:stretch/>
        </p:blipFill>
        <p:spPr bwMode="auto">
          <a:xfrm>
            <a:off x="2843808" y="2996952"/>
            <a:ext cx="3456384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010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202752"/>
          </a:xfrm>
        </p:spPr>
        <p:txBody>
          <a:bodyPr/>
          <a:lstStyle/>
          <a:p>
            <a:pPr algn="l"/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先仔細觀看圖片後再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試著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說看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看，推測等等聆聽的內容。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684C903-0D4D-41FC-87DD-5DF303918D8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3164" t="46008" r="3032" b="16104"/>
          <a:stretch/>
        </p:blipFill>
        <p:spPr bwMode="auto">
          <a:xfrm>
            <a:off x="323528" y="2477390"/>
            <a:ext cx="8363272" cy="4380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069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722314"/>
          </a:xfrm>
        </p:spPr>
        <p:txBody>
          <a:bodyPr/>
          <a:lstStyle/>
          <a:p>
            <a:pPr algn="l"/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專心聽一聽，思考整理一下內容。</a:t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請點圖片，不能用</a:t>
            </a:r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IE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連結</a:t>
            </a:r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3EBC2BE-789D-4A19-957C-4F001BCAD6FD}"/>
              </a:ext>
            </a:extLst>
          </p:cNvPr>
          <p:cNvSpPr/>
          <p:nvPr/>
        </p:nvSpPr>
        <p:spPr>
          <a:xfrm>
            <a:off x="152724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u="sng" dirty="0">
                <a:solidFill>
                  <a:srgbClr val="0563C1"/>
                </a:solidFill>
                <a:latin typeface="書法中楷（注音一）" panose="02010609010101010101" pitchFamily="49" charset="-120"/>
                <a:ea typeface="新細明體" panose="02020500000000000000" pitchFamily="18" charset="-120"/>
                <a:cs typeface="Arial" panose="020B0604020202020204" pitchFamily="34" charset="0"/>
                <a:hlinkClick r:id="rId2"/>
              </a:rPr>
              <a:t>https://listening.hle.com.tw/ech/listen.html?volumeSeq=294&amp;seq=15029</a:t>
            </a:r>
            <a:endParaRPr lang="zh-TW" altLang="en-US" dirty="0"/>
          </a:p>
        </p:txBody>
      </p:sp>
      <p:pic>
        <p:nvPicPr>
          <p:cNvPr id="10" name="內容版面配置區 3">
            <a:hlinkClick r:id="rId2"/>
            <a:extLst>
              <a:ext uri="{FF2B5EF4-FFF2-40B4-BE49-F238E27FC236}">
                <a16:creationId xmlns:a16="http://schemas.microsoft.com/office/drawing/2014/main" id="{24136EA9-E68E-45DE-A2E3-E359D97D51D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53164" t="46008" r="3032" b="16104"/>
          <a:stretch/>
        </p:blipFill>
        <p:spPr bwMode="auto">
          <a:xfrm>
            <a:off x="1734814" y="2477390"/>
            <a:ext cx="6725617" cy="3831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62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722314"/>
          </a:xfrm>
        </p:spPr>
        <p:txBody>
          <a:bodyPr/>
          <a:lstStyle/>
          <a:p>
            <a:pPr algn="l"/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說說看第一張圖片裡發生什麼事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他可能在想什麼呢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0" name="內容版面配置區 3">
            <a:extLst>
              <a:ext uri="{FF2B5EF4-FFF2-40B4-BE49-F238E27FC236}">
                <a16:creationId xmlns:a16="http://schemas.microsoft.com/office/drawing/2014/main" id="{24136EA9-E68E-45DE-A2E3-E359D97D51D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74457" t="46008" r="3032" b="16104"/>
          <a:stretch/>
        </p:blipFill>
        <p:spPr bwMode="auto">
          <a:xfrm>
            <a:off x="2627784" y="2462104"/>
            <a:ext cx="5040560" cy="41624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001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722314"/>
          </a:xfrm>
        </p:spPr>
        <p:txBody>
          <a:bodyPr/>
          <a:lstStyle/>
          <a:p>
            <a:pPr algn="l"/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說說看第二張圖片裡發生什麼事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他可能在想什麼呢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72D43C-16AB-4C21-8314-2C84ADE2F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99A94A1-289B-45C5-8675-8D0F8C3C03B5}"/>
              </a:ext>
            </a:extLst>
          </p:cNvPr>
          <p:cNvPicPr/>
          <p:nvPr/>
        </p:nvPicPr>
        <p:blipFill rotWithShape="1">
          <a:blip r:embed="rId2"/>
          <a:srcRect l="53740" t="47032" r="24778" b="16104"/>
          <a:stretch/>
        </p:blipFill>
        <p:spPr bwMode="auto">
          <a:xfrm>
            <a:off x="2555776" y="2420888"/>
            <a:ext cx="5032186" cy="3977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030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E36BCA-A756-49FC-993D-8D762213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問  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64BD13-26A9-4AB7-955B-78BCD9FE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/>
          <a:lstStyle/>
          <a:p>
            <a:r>
              <a:rPr lang="zh-TW" altLang="en-US" dirty="0"/>
              <a:t>   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他們為什麼會成功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   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和愛迪生有什麼相同的地方呢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  <a:p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CB0D92E-626E-4534-8630-8F27D1F0EBC0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53164" t="46008" r="3032" b="16104"/>
          <a:stretch/>
        </p:blipFill>
        <p:spPr bwMode="auto">
          <a:xfrm>
            <a:off x="4788024" y="5198486"/>
            <a:ext cx="4042792" cy="16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804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6E66B-F5AB-4187-A050-C9B4E556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81" y="262389"/>
            <a:ext cx="8867329" cy="1137758"/>
          </a:xfrm>
        </p:spPr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國習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68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頁，</a:t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先聽一聽，再完成習作。</a:t>
            </a:r>
            <a:b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請點圖片，不能用</a:t>
            </a: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IE</a:t>
            </a: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連結</a:t>
            </a: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內容版面配置區 3">
            <a:hlinkClick r:id="rId2"/>
            <a:extLst>
              <a:ext uri="{FF2B5EF4-FFF2-40B4-BE49-F238E27FC236}">
                <a16:creationId xmlns:a16="http://schemas.microsoft.com/office/drawing/2014/main" id="{900C4F19-5C9B-41C5-ABA8-EF6F4850D34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53122" t="9053" r="3195" b="16536"/>
          <a:stretch/>
        </p:blipFill>
        <p:spPr bwMode="auto">
          <a:xfrm>
            <a:off x="1440965" y="2060848"/>
            <a:ext cx="6840760" cy="4392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B0A1586-3EF8-4854-AE8B-DB8CA63DDAD5}"/>
              </a:ext>
            </a:extLst>
          </p:cNvPr>
          <p:cNvSpPr/>
          <p:nvPr/>
        </p:nvSpPr>
        <p:spPr>
          <a:xfrm>
            <a:off x="427681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u="sng" dirty="0">
                <a:solidFill>
                  <a:srgbClr val="0563C1"/>
                </a:solidFill>
                <a:latin typeface="書法中楷（注音一）" panose="02010609010101010101" pitchFamily="49" charset="-120"/>
                <a:ea typeface="新細明體" panose="02020500000000000000" pitchFamily="18" charset="-120"/>
                <a:cs typeface="Arial" panose="020B0604020202020204" pitchFamily="34" charset="0"/>
                <a:hlinkClick r:id="rId2"/>
              </a:rPr>
              <a:t>https://listening.hle.com.tw/ech/listen.html?volumeSeq=294&amp;seq=15029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435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6E66B-F5AB-4187-A050-C9B4E556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81" y="1916832"/>
            <a:ext cx="8867329" cy="1137758"/>
          </a:xfrm>
        </p:spPr>
        <p:txBody>
          <a:bodyPr/>
          <a:lstStyle/>
          <a:p>
            <a:pPr algn="l"/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聽完後整理聽到的內容，書寫習作。</a:t>
            </a:r>
            <a:b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B0A1586-3EF8-4854-AE8B-DB8CA63DDAD5}"/>
              </a:ext>
            </a:extLst>
          </p:cNvPr>
          <p:cNvSpPr/>
          <p:nvPr/>
        </p:nvSpPr>
        <p:spPr>
          <a:xfrm>
            <a:off x="427681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u="sng" dirty="0">
                <a:solidFill>
                  <a:srgbClr val="0563C1"/>
                </a:solidFill>
                <a:latin typeface="書法中楷（注音一）" panose="02010609010101010101" pitchFamily="49" charset="-120"/>
                <a:ea typeface="新細明體" panose="02020500000000000000" pitchFamily="18" charset="-120"/>
                <a:cs typeface="Arial" panose="020B0604020202020204" pitchFamily="34" charset="0"/>
                <a:hlinkClick r:id="rId2"/>
              </a:rPr>
              <a:t>https://listening.hle.com.tw/ech/listen.html?volumeSeq=294&amp;seq=15029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EE01BA25-2B08-4D0E-A4B8-5DB688BDD9B6}"/>
              </a:ext>
            </a:extLst>
          </p:cNvPr>
          <p:cNvSpPr txBox="1">
            <a:spLocks/>
          </p:cNvSpPr>
          <p:nvPr/>
        </p:nvSpPr>
        <p:spPr bwMode="auto">
          <a:xfrm>
            <a:off x="-196963" y="3573016"/>
            <a:ext cx="10116616" cy="113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br>
              <a:rPr lang="en-US" altLang="zh-TW" kern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4600" kern="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沒有的話請再聽一次</a:t>
            </a:r>
          </a:p>
        </p:txBody>
      </p:sp>
    </p:spTree>
    <p:extLst>
      <p:ext uri="{BB962C8B-B14F-4D97-AF65-F5344CB8AC3E}">
        <p14:creationId xmlns:p14="http://schemas.microsoft.com/office/powerpoint/2010/main" val="17219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6E66B-F5AB-4187-A050-C9B4E556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743" y="2261287"/>
            <a:ext cx="8867329" cy="1137758"/>
          </a:xfrm>
        </p:spPr>
        <p:txBody>
          <a:bodyPr/>
          <a:lstStyle/>
          <a:p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習作完成了嗎</a:t>
            </a:r>
            <a: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0099781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6185</TotalTime>
  <Words>239</Words>
  <Application>Microsoft Office PowerPoint</Application>
  <PresentationFormat>如螢幕大小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書法中楷（注音一）</vt:lpstr>
      <vt:lpstr>書法中楷（破音二）</vt:lpstr>
      <vt:lpstr>新細明體</vt:lpstr>
      <vt:lpstr>Arial</vt:lpstr>
      <vt:lpstr>Calibri</vt:lpstr>
      <vt:lpstr>預設簡報設計</vt:lpstr>
      <vt:lpstr>PowerPoint 簡報</vt:lpstr>
      <vt:lpstr>先仔細觀看圖片後再試著說看看，推測等等聆聽的內容。</vt:lpstr>
      <vt:lpstr>專心聽一聽，思考整理一下內容。 (請點圖片，不能用IE連結) </vt:lpstr>
      <vt:lpstr>說說看第一張圖片裡發生什麼事?他可能在想什麼呢? </vt:lpstr>
      <vt:lpstr>說說看第二張圖片裡發生什麼事?他可能在想什麼呢? </vt:lpstr>
      <vt:lpstr>問  題</vt:lpstr>
      <vt:lpstr>國習68頁， 先聽一聽，再完成習作。  (請點圖片，不能用IE連結)</vt:lpstr>
      <vt:lpstr> 聽完後整理聽到的內容，書寫習作。 </vt:lpstr>
      <vt:lpstr> 習作完成了嗎? </vt:lpstr>
      <vt:lpstr> 答對了 </vt:lpstr>
      <vt:lpstr> 很棒喔!下課了。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682</cp:revision>
  <dcterms:created xsi:type="dcterms:W3CDTF">2014-04-30T03:23:07Z</dcterms:created>
  <dcterms:modified xsi:type="dcterms:W3CDTF">2021-05-23T05:23:29Z</dcterms:modified>
</cp:coreProperties>
</file>