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5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67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35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9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56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99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7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03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4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5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4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59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7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32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3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9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A81386-DF68-4FEA-A8CE-F8439B053A5F}" type="datetimeFigureOut">
              <a:rPr lang="zh-TW" altLang="en-US" smtClean="0"/>
              <a:t>2020/03/31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F0DC1E-C6E1-41EB-9C00-1F6CDFFE4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58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洗手評核</a:t>
            </a:r>
            <a:endParaRPr lang="zh-TW" altLang="en-US" sz="8800" b="1" spc="600" dirty="0">
              <a:solidFill>
                <a:schemeClr val="accent1">
                  <a:lumMod val="75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0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281" y="-154567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洗手</a:t>
            </a:r>
            <a:r>
              <a:rPr lang="en-US" altLang="zh-TW" sz="60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5</a:t>
            </a:r>
            <a:r>
              <a:rPr lang="zh-TW" altLang="en-US" sz="60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步驟</a:t>
            </a:r>
            <a:endParaRPr lang="zh-TW" altLang="en-US" sz="6000" b="1" spc="600" dirty="0">
              <a:solidFill>
                <a:schemeClr val="accent1">
                  <a:lumMod val="75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</p:txBody>
      </p:sp>
      <p:pic>
        <p:nvPicPr>
          <p:cNvPr id="73" name="圖片 72" descr="呼籲家長及老師要教導孩子 正確洗手5步驟：「 濕、搓、沖、捧、擦 」，減少手部細菌，預防腸病毒。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7"/>
          <a:stretch/>
        </p:blipFill>
        <p:spPr>
          <a:xfrm>
            <a:off x="127001" y="2150534"/>
            <a:ext cx="11988800" cy="369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4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3976" y="0"/>
            <a:ext cx="9466358" cy="795416"/>
          </a:xfrm>
        </p:spPr>
        <p:txBody>
          <a:bodyPr>
            <a:normAutofit/>
          </a:bodyPr>
          <a:lstStyle/>
          <a:p>
            <a:r>
              <a:rPr lang="zh-TW" altLang="en-US" sz="48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搓手</a:t>
            </a:r>
            <a:r>
              <a:rPr lang="en-US" altLang="zh-TW" sz="48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7</a:t>
            </a:r>
            <a:r>
              <a:rPr lang="zh-TW" altLang="en-US" sz="48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字訣</a:t>
            </a:r>
            <a:endParaRPr lang="zh-TW" altLang="en-US" sz="4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高雄市小港醫院病人安全資訊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6"/>
          <a:stretch/>
        </p:blipFill>
        <p:spPr bwMode="auto">
          <a:xfrm>
            <a:off x="0" y="2052226"/>
            <a:ext cx="1219200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975" y="0"/>
            <a:ext cx="10364451" cy="1300293"/>
          </a:xfrm>
        </p:spPr>
        <p:txBody>
          <a:bodyPr>
            <a:normAutofit/>
          </a:bodyPr>
          <a:lstStyle/>
          <a:p>
            <a:r>
              <a:rPr lang="zh-TW" altLang="en-US" sz="6000" b="1" spc="600" dirty="0" smtClean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洗手時機</a:t>
            </a:r>
            <a:endParaRPr lang="zh-TW" altLang="en-US" sz="6000" dirty="0"/>
          </a:p>
        </p:txBody>
      </p:sp>
      <p:pic>
        <p:nvPicPr>
          <p:cNvPr id="3074" name="Picture 2" descr="奇美醫療體系COVID-19(武漢肺炎)防疫專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5" b="4025"/>
          <a:stretch/>
        </p:blipFill>
        <p:spPr bwMode="auto">
          <a:xfrm>
            <a:off x="0" y="1399314"/>
            <a:ext cx="5245331" cy="5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245331" y="1487978"/>
            <a:ext cx="6946669" cy="4871258"/>
          </a:xfrm>
        </p:spPr>
        <p:txBody>
          <a:bodyPr>
            <a:normAutofit/>
          </a:bodyPr>
          <a:lstStyle/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吃飯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前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　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接觸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幼兒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前</a:t>
            </a:r>
            <a:endParaRPr lang="zh-TW" altLang="zh-TW" sz="3200" b="1" spc="600" dirty="0">
              <a:solidFill>
                <a:schemeClr val="accent3">
                  <a:lumMod val="50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  <a:cs typeface="+mj-cs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如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廁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後</a:t>
            </a:r>
            <a:endParaRPr lang="zh-TW" altLang="zh-TW" sz="3200" b="1" spc="600" dirty="0">
              <a:solidFill>
                <a:schemeClr val="accent3">
                  <a:lumMod val="50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  <a:cs typeface="+mj-cs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去醫院前後</a:t>
            </a:r>
            <a:r>
              <a:rPr lang="en-US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/</a:t>
            </a: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回家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前</a:t>
            </a:r>
            <a:endParaRPr lang="zh-TW" altLang="zh-TW" sz="3200" b="1" spc="600" dirty="0">
              <a:solidFill>
                <a:schemeClr val="accent3">
                  <a:lumMod val="50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  <a:cs typeface="+mj-cs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擤鼻涕</a:t>
            </a: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後</a:t>
            </a:r>
            <a:r>
              <a:rPr lang="en-US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/</a:t>
            </a: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脫</a:t>
            </a:r>
            <a:r>
              <a:rPr lang="zh-TW" altLang="zh-TW" sz="3200" b="1" spc="600" dirty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口罩</a:t>
            </a: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前後</a:t>
            </a:r>
          </a:p>
          <a:p>
            <a:pPr fontAlgn="t">
              <a:buFont typeface="Wingdings" panose="05000000000000000000" pitchFamily="2" charset="2"/>
              <a:buChar char="Ø"/>
            </a:pPr>
            <a:r>
              <a:rPr lang="zh-TW" altLang="zh-TW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遊戲後、</a:t>
            </a:r>
            <a:r>
              <a:rPr lang="zh-TW" altLang="en-US" sz="3200" b="1" spc="600" dirty="0" smtClean="0">
                <a:solidFill>
                  <a:schemeClr val="accent3">
                    <a:lumMod val="50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  <a:cs typeface="+mj-cs"/>
              </a:rPr>
              <a:t>上課前</a:t>
            </a:r>
            <a:endParaRPr lang="zh-TW" altLang="zh-TW" sz="3200" b="1" spc="600" dirty="0" smtClean="0">
              <a:solidFill>
                <a:schemeClr val="accent3">
                  <a:lumMod val="50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  <a:cs typeface="+mj-cs"/>
            </a:endParaRPr>
          </a:p>
          <a:p>
            <a:endParaRPr lang="zh-TW" altLang="en-US" sz="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spc="600" dirty="0">
                <a:solidFill>
                  <a:schemeClr val="accent1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評核時機</a:t>
            </a:r>
            <a:endParaRPr lang="zh-TW" altLang="en-US" sz="6000" b="1" spc="600" dirty="0">
              <a:solidFill>
                <a:schemeClr val="accent1">
                  <a:lumMod val="75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75" y="2214694"/>
            <a:ext cx="10981738" cy="4294171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4/1(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一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)-4/15(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三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)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 開合跳</a:t>
            </a:r>
            <a:r>
              <a:rPr lang="zh-TW" altLang="en-US" sz="28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下課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 、吃飽飯</a:t>
            </a:r>
            <a:r>
              <a:rPr lang="en-US" altLang="zh-TW" sz="28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12:30</a:t>
            </a:r>
            <a:r>
              <a:rPr lang="zh-TW" altLang="en-US" sz="28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過後</a:t>
            </a:r>
            <a:endParaRPr lang="en-US" altLang="zh-TW" sz="2800" dirty="0" smtClean="0">
              <a:solidFill>
                <a:srgbClr val="FF0000"/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每</a:t>
            </a:r>
            <a:r>
              <a:rPr lang="en-US" altLang="zh-TW" sz="28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2-3</a:t>
            </a:r>
            <a:r>
              <a:rPr lang="zh-TW" altLang="en-US" sz="28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人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一組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通過者考領取獎勵品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(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口罩套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2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個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)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、未通過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  <a:latin typeface="華康娃娃W5破音一" panose="040B0500000000000000" pitchFamily="82" charset="-120"/>
                <a:ea typeface="華康娃娃W5破音一" panose="040B0500000000000000" pitchFamily="82" charset="-120"/>
              </a:rPr>
              <a:t>重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考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  <a:p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平日未正確洗手者，經檢舉 將成</a:t>
            </a:r>
            <a:r>
              <a:rPr lang="zh-TW" altLang="en-US" sz="3600" dirty="0" smtClean="0">
                <a:solidFill>
                  <a:srgbClr val="FF0000"/>
                </a:solidFill>
                <a:latin typeface="華康圓體W5注音" panose="020F0500000000000000" pitchFamily="34" charset="-120"/>
                <a:ea typeface="華康圓體W5注音" panose="020F0500000000000000" pitchFamily="34" charset="-120"/>
              </a:rPr>
              <a:t>洗手大使 </a:t>
            </a:r>
            <a:endParaRPr lang="en-US" altLang="zh-TW" sz="2800" dirty="0" smtClean="0">
              <a:solidFill>
                <a:srgbClr val="FF0000"/>
              </a:solidFill>
              <a:latin typeface="華康圓體W5注音" panose="020F0500000000000000" pitchFamily="34" charset="-120"/>
              <a:ea typeface="華康圓體W5注音" panose="020F0500000000000000" pitchFamily="34" charset="-12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3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356</TotalTime>
  <Words>94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華康娃娃W5破音一</vt:lpstr>
      <vt:lpstr>華康圓體W5注音</vt:lpstr>
      <vt:lpstr>新細明體</vt:lpstr>
      <vt:lpstr>Arial</vt:lpstr>
      <vt:lpstr>Tw Cen MT</vt:lpstr>
      <vt:lpstr>Wingdings</vt:lpstr>
      <vt:lpstr>小水滴</vt:lpstr>
      <vt:lpstr>洗手評核</vt:lpstr>
      <vt:lpstr>洗手5步驟</vt:lpstr>
      <vt:lpstr>搓手7字訣</vt:lpstr>
      <vt:lpstr>洗手時機</vt:lpstr>
      <vt:lpstr>評核時機</vt:lpstr>
    </vt:vector>
  </TitlesOfParts>
  <Company>Formosa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洗手評核</dc:title>
  <dc:creator>Formosa</dc:creator>
  <cp:lastModifiedBy>Formosa</cp:lastModifiedBy>
  <cp:revision>9</cp:revision>
  <dcterms:created xsi:type="dcterms:W3CDTF">2020-03-31T00:59:55Z</dcterms:created>
  <dcterms:modified xsi:type="dcterms:W3CDTF">2020-03-31T06:56:40Z</dcterms:modified>
</cp:coreProperties>
</file>